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SemiBold"/>
      <p:regular r:id="rId22"/>
      <p:bold r:id="rId23"/>
      <p:italic r:id="rId24"/>
      <p:boldItalic r:id="rId25"/>
    </p:embeddedFont>
    <p:embeddedFont>
      <p:font typeface="Nunito"/>
      <p:regular r:id="rId26"/>
      <p:bold r:id="rId27"/>
      <p:italic r:id="rId28"/>
      <p:boldItalic r:id="rId29"/>
    </p:embeddedFont>
    <p:embeddedFont>
      <p:font typeface="Montserrat Black"/>
      <p:bold r:id="rId30"/>
      <p:boldItalic r:id="rId31"/>
    </p:embeddedFont>
    <p:embeddedFont>
      <p:font typeface="Montserrat"/>
      <p:regular r:id="rId32"/>
      <p:bold r:id="rId33"/>
      <p:italic r:id="rId34"/>
      <p:boldItalic r:id="rId35"/>
    </p:embeddedFont>
    <p:embeddedFont>
      <p:font typeface="Nunito ExtraBold"/>
      <p:bold r:id="rId36"/>
      <p:boldItalic r:id="rId37"/>
    </p:embeddedFont>
    <p:embeddedFont>
      <p:font typeface="Montserrat ExtraBold"/>
      <p:bold r:id="rId38"/>
      <p:boldItalic r:id="rId39"/>
    </p:embeddedFont>
    <p:embeddedFont>
      <p:font typeface="Nunito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17">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1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Light-regular.fntdata"/><Relationship Id="rId20" Type="http://schemas.openxmlformats.org/officeDocument/2006/relationships/slide" Target="slides/slide15.xml"/><Relationship Id="rId42" Type="http://schemas.openxmlformats.org/officeDocument/2006/relationships/font" Target="fonts/NunitoLight-italic.fntdata"/><Relationship Id="rId41" Type="http://schemas.openxmlformats.org/officeDocument/2006/relationships/font" Target="fonts/NunitoLight-bold.fntdata"/><Relationship Id="rId22" Type="http://schemas.openxmlformats.org/officeDocument/2006/relationships/font" Target="fonts/NunitoSemiBold-regular.fntdata"/><Relationship Id="rId21" Type="http://schemas.openxmlformats.org/officeDocument/2006/relationships/slide" Target="slides/slide16.xml"/><Relationship Id="rId43" Type="http://schemas.openxmlformats.org/officeDocument/2006/relationships/font" Target="fonts/NunitoLight-boldItalic.fntdata"/><Relationship Id="rId24" Type="http://schemas.openxmlformats.org/officeDocument/2006/relationships/font" Target="fonts/NunitoSemiBold-italic.fntdata"/><Relationship Id="rId23" Type="http://schemas.openxmlformats.org/officeDocument/2006/relationships/font" Target="fonts/Nunito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font" Target="fonts/NunitoSemiBold-boldItalic.fntdata"/><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lack-boldItalic.fntdata"/><Relationship Id="rId30" Type="http://schemas.openxmlformats.org/officeDocument/2006/relationships/font" Target="fonts/MontserratBlack-bold.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NunitoExtraBold-boldItalic.fntdata"/><Relationship Id="rId14" Type="http://schemas.openxmlformats.org/officeDocument/2006/relationships/slide" Target="slides/slide9.xml"/><Relationship Id="rId36" Type="http://schemas.openxmlformats.org/officeDocument/2006/relationships/font" Target="fonts/NunitoExtraBold-bold.fntdata"/><Relationship Id="rId17" Type="http://schemas.openxmlformats.org/officeDocument/2006/relationships/slide" Target="slides/slide12.xml"/><Relationship Id="rId39" Type="http://schemas.openxmlformats.org/officeDocument/2006/relationships/font" Target="fonts/MontserratExtraBold-boldItalic.fntdata"/><Relationship Id="rId16" Type="http://schemas.openxmlformats.org/officeDocument/2006/relationships/slide" Target="slides/slide11.xml"/><Relationship Id="rId38" Type="http://schemas.openxmlformats.org/officeDocument/2006/relationships/font" Target="fonts/MontserratExtra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9" name="Shape 2699"/>
        <p:cNvGrpSpPr/>
        <p:nvPr/>
      </p:nvGrpSpPr>
      <p:grpSpPr>
        <a:xfrm>
          <a:off x="0" y="0"/>
          <a:ext cx="0" cy="0"/>
          <a:chOff x="0" y="0"/>
          <a:chExt cx="0" cy="0"/>
        </a:xfrm>
      </p:grpSpPr>
      <p:sp>
        <p:nvSpPr>
          <p:cNvPr id="2700" name="Google Shape;270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01" name="Google Shape;27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8" name="Shape 2798"/>
        <p:cNvGrpSpPr/>
        <p:nvPr/>
      </p:nvGrpSpPr>
      <p:grpSpPr>
        <a:xfrm>
          <a:off x="0" y="0"/>
          <a:ext cx="0" cy="0"/>
          <a:chOff x="0" y="0"/>
          <a:chExt cx="0" cy="0"/>
        </a:xfrm>
      </p:grpSpPr>
      <p:sp>
        <p:nvSpPr>
          <p:cNvPr id="2799" name="Google Shape;2799;g907bdc7feb_1_1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0" name="Google Shape;2800;g907bdc7feb_1_1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g8cf48a813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6" name="Google Shape;2806;g8cf48a813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1" name="Shape 2811"/>
        <p:cNvGrpSpPr/>
        <p:nvPr/>
      </p:nvGrpSpPr>
      <p:grpSpPr>
        <a:xfrm>
          <a:off x="0" y="0"/>
          <a:ext cx="0" cy="0"/>
          <a:chOff x="0" y="0"/>
          <a:chExt cx="0" cy="0"/>
        </a:xfrm>
      </p:grpSpPr>
      <p:sp>
        <p:nvSpPr>
          <p:cNvPr id="2812" name="Google Shape;2812;g13d9b4ffa99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3" name="Google Shape;2813;g13d9b4ffa99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1" name="Shape 2821"/>
        <p:cNvGrpSpPr/>
        <p:nvPr/>
      </p:nvGrpSpPr>
      <p:grpSpPr>
        <a:xfrm>
          <a:off x="0" y="0"/>
          <a:ext cx="0" cy="0"/>
          <a:chOff x="0" y="0"/>
          <a:chExt cx="0" cy="0"/>
        </a:xfrm>
      </p:grpSpPr>
      <p:sp>
        <p:nvSpPr>
          <p:cNvPr id="2822" name="Google Shape;2822;g8eb50ef587_0_73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3" name="Google Shape;2823;g8eb50ef587_0_73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9" name="Shape 2829"/>
        <p:cNvGrpSpPr/>
        <p:nvPr/>
      </p:nvGrpSpPr>
      <p:grpSpPr>
        <a:xfrm>
          <a:off x="0" y="0"/>
          <a:ext cx="0" cy="0"/>
          <a:chOff x="0" y="0"/>
          <a:chExt cx="0" cy="0"/>
        </a:xfrm>
      </p:grpSpPr>
      <p:sp>
        <p:nvSpPr>
          <p:cNvPr id="2830" name="Google Shape;2830;g13d9b4ffa9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1" name="Google Shape;2831;g13d9b4ffa9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don’t have all the information, as the stats are only as good as the people collecting them. When we input our stats into the system, we might not always have a an accurate count of undergraduates and grad students, or sometimes faculty are counted in the total.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5" name="Shape 2835"/>
        <p:cNvGrpSpPr/>
        <p:nvPr/>
      </p:nvGrpSpPr>
      <p:grpSpPr>
        <a:xfrm>
          <a:off x="0" y="0"/>
          <a:ext cx="0" cy="0"/>
          <a:chOff x="0" y="0"/>
          <a:chExt cx="0" cy="0"/>
        </a:xfrm>
      </p:grpSpPr>
      <p:sp>
        <p:nvSpPr>
          <p:cNvPr id="2836" name="Google Shape;2836;g8eb50ef587_0_73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7" name="Google Shape;2837;g8eb50ef587_0_73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5" name="Shape 2875"/>
        <p:cNvGrpSpPr/>
        <p:nvPr/>
      </p:nvGrpSpPr>
      <p:grpSpPr>
        <a:xfrm>
          <a:off x="0" y="0"/>
          <a:ext cx="0" cy="0"/>
          <a:chOff x="0" y="0"/>
          <a:chExt cx="0" cy="0"/>
        </a:xfrm>
      </p:grpSpPr>
      <p:sp>
        <p:nvSpPr>
          <p:cNvPr id="2876" name="Google Shape;2876;g8d31763110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7" name="Google Shape;2877;g8d31763110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5" name="Shape 2705"/>
        <p:cNvGrpSpPr/>
        <p:nvPr/>
      </p:nvGrpSpPr>
      <p:grpSpPr>
        <a:xfrm>
          <a:off x="0" y="0"/>
          <a:ext cx="0" cy="0"/>
          <a:chOff x="0" y="0"/>
          <a:chExt cx="0" cy="0"/>
        </a:xfrm>
      </p:grpSpPr>
      <p:sp>
        <p:nvSpPr>
          <p:cNvPr id="2706" name="Google Shape;2706;g907bdc7feb_1_5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7" name="Google Shape;2707;g907bdc7feb_1_5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4" name="Shape 2714"/>
        <p:cNvGrpSpPr/>
        <p:nvPr/>
      </p:nvGrpSpPr>
      <p:grpSpPr>
        <a:xfrm>
          <a:off x="0" y="0"/>
          <a:ext cx="0" cy="0"/>
          <a:chOff x="0" y="0"/>
          <a:chExt cx="0" cy="0"/>
        </a:xfrm>
      </p:grpSpPr>
      <p:sp>
        <p:nvSpPr>
          <p:cNvPr id="2715" name="Google Shape;2715;g8c1d034a40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6" name="Google Shape;2716;g8c1d034a40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1" name="Shape 2731"/>
        <p:cNvGrpSpPr/>
        <p:nvPr/>
      </p:nvGrpSpPr>
      <p:grpSpPr>
        <a:xfrm>
          <a:off x="0" y="0"/>
          <a:ext cx="0" cy="0"/>
          <a:chOff x="0" y="0"/>
          <a:chExt cx="0" cy="0"/>
        </a:xfrm>
      </p:grpSpPr>
      <p:sp>
        <p:nvSpPr>
          <p:cNvPr id="2732" name="Google Shape;2732;g824d100c20_0_3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3" name="Google Shape;2733;g824d100c20_0_3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all been there, working with professors can be time consuming and hard.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4" name="Shape 2754"/>
        <p:cNvGrpSpPr/>
        <p:nvPr/>
      </p:nvGrpSpPr>
      <p:grpSpPr>
        <a:xfrm>
          <a:off x="0" y="0"/>
          <a:ext cx="0" cy="0"/>
          <a:chOff x="0" y="0"/>
          <a:chExt cx="0" cy="0"/>
        </a:xfrm>
      </p:grpSpPr>
      <p:sp>
        <p:nvSpPr>
          <p:cNvPr id="2755" name="Google Shape;2755;g8c1d034a40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6" name="Google Shape;2756;g8c1d034a40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STEM specific </a:t>
            </a:r>
            <a:r>
              <a:rPr lang="en"/>
              <a:t>have included: How to read a scientific paper; APA and Chicago Style for Engineers; Literature Reviews for STEM students; STEM Databases (Web of Science, Scopus and Science Direct);  Systematic Reviews; Gale Interactive Chemistry and Anatomy; STEM Analytics and Analytic Tools for Researchers. We have other librarians who have conducted workshops on scientific writing softwares like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Libraries Makerspace also hosts workshops on software like CAD and AutoCAD and Autodesk Inventor (which is for 3D printing), Inkscape (for the laser cutter) as well as MATLAB, Ryno3D, Python- as well as sewing crochet and knitting workshops.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0" name="Shape 2760"/>
        <p:cNvGrpSpPr/>
        <p:nvPr/>
      </p:nvGrpSpPr>
      <p:grpSpPr>
        <a:xfrm>
          <a:off x="0" y="0"/>
          <a:ext cx="0" cy="0"/>
          <a:chOff x="0" y="0"/>
          <a:chExt cx="0" cy="0"/>
        </a:xfrm>
      </p:grpSpPr>
      <p:sp>
        <p:nvSpPr>
          <p:cNvPr id="2761" name="Google Shape;2761;g906704911e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2" name="Google Shape;2762;g906704911e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6" name="Shape 2766"/>
        <p:cNvGrpSpPr/>
        <p:nvPr/>
      </p:nvGrpSpPr>
      <p:grpSpPr>
        <a:xfrm>
          <a:off x="0" y="0"/>
          <a:ext cx="0" cy="0"/>
          <a:chOff x="0" y="0"/>
          <a:chExt cx="0" cy="0"/>
        </a:xfrm>
      </p:grpSpPr>
      <p:sp>
        <p:nvSpPr>
          <p:cNvPr id="2767" name="Google Shape;2767;g13d9b4ffa9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8" name="Google Shape;2768;g13d9b4ffa9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The Makerspace also offers workshops on our library calendar.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g13d9b4ffa9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6" name="Google Shape;2776;g13d9b4ffa9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Erin: Sometimes other departments, like the writing centers and the Graduate School will also send out </a:t>
            </a:r>
            <a:r>
              <a:rPr lang="en"/>
              <a:t>announcements</a:t>
            </a:r>
            <a:r>
              <a:rPr lang="en"/>
              <a:t> in their email lists. This is also how Erin has been getting students to attend the yoga sessions she offers on Wednesday evenings.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5" name="Shape 2785"/>
        <p:cNvGrpSpPr/>
        <p:nvPr/>
      </p:nvGrpSpPr>
      <p:grpSpPr>
        <a:xfrm>
          <a:off x="0" y="0"/>
          <a:ext cx="0" cy="0"/>
          <a:chOff x="0" y="0"/>
          <a:chExt cx="0" cy="0"/>
        </a:xfrm>
      </p:grpSpPr>
      <p:sp>
        <p:nvSpPr>
          <p:cNvPr id="2786" name="Google Shape;2786;g8c1d034a40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7" name="Google Shape;2787;g8c1d034a40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547100" y="1704550"/>
            <a:ext cx="6049800" cy="1212000"/>
          </a:xfrm>
          <a:prstGeom prst="rect">
            <a:avLst/>
          </a:prstGeom>
        </p:spPr>
        <p:txBody>
          <a:bodyPr anchorCtr="0" anchor="ctr" bIns="91425" lIns="91425" spcFirstLastPara="1" rIns="91425" wrap="square" tIns="91425">
            <a:noAutofit/>
          </a:bodyPr>
          <a:lstStyle>
            <a:lvl1pPr lvl="0" algn="ctr">
              <a:lnSpc>
                <a:spcPct val="70000"/>
              </a:lnSpc>
              <a:spcBef>
                <a:spcPts val="0"/>
              </a:spcBef>
              <a:spcAft>
                <a:spcPts val="0"/>
              </a:spcAft>
              <a:buClr>
                <a:schemeClr val="accent3"/>
              </a:buClr>
              <a:buSzPts val="5200"/>
              <a:buNone/>
              <a:defRPr sz="5500">
                <a:solidFill>
                  <a:schemeClr val="accent3"/>
                </a:solidFill>
              </a:defRPr>
            </a:lvl1pPr>
            <a:lvl2pPr lvl="1" algn="ctr">
              <a:lnSpc>
                <a:spcPct val="70000"/>
              </a:lnSpc>
              <a:spcBef>
                <a:spcPts val="0"/>
              </a:spcBef>
              <a:spcAft>
                <a:spcPts val="0"/>
              </a:spcAft>
              <a:buClr>
                <a:schemeClr val="accent3"/>
              </a:buClr>
              <a:buSzPts val="5200"/>
              <a:buNone/>
              <a:defRPr sz="5200">
                <a:solidFill>
                  <a:schemeClr val="accent3"/>
                </a:solidFill>
              </a:defRPr>
            </a:lvl2pPr>
            <a:lvl3pPr lvl="2" algn="ctr">
              <a:lnSpc>
                <a:spcPct val="70000"/>
              </a:lnSpc>
              <a:spcBef>
                <a:spcPts val="0"/>
              </a:spcBef>
              <a:spcAft>
                <a:spcPts val="0"/>
              </a:spcAft>
              <a:buClr>
                <a:schemeClr val="accent3"/>
              </a:buClr>
              <a:buSzPts val="5200"/>
              <a:buNone/>
              <a:defRPr sz="5200">
                <a:solidFill>
                  <a:schemeClr val="accent3"/>
                </a:solidFill>
              </a:defRPr>
            </a:lvl3pPr>
            <a:lvl4pPr lvl="3" algn="ctr">
              <a:lnSpc>
                <a:spcPct val="70000"/>
              </a:lnSpc>
              <a:spcBef>
                <a:spcPts val="0"/>
              </a:spcBef>
              <a:spcAft>
                <a:spcPts val="0"/>
              </a:spcAft>
              <a:buClr>
                <a:schemeClr val="accent3"/>
              </a:buClr>
              <a:buSzPts val="5200"/>
              <a:buNone/>
              <a:defRPr sz="5200">
                <a:solidFill>
                  <a:schemeClr val="accent3"/>
                </a:solidFill>
              </a:defRPr>
            </a:lvl4pPr>
            <a:lvl5pPr lvl="4" algn="ctr">
              <a:lnSpc>
                <a:spcPct val="70000"/>
              </a:lnSpc>
              <a:spcBef>
                <a:spcPts val="0"/>
              </a:spcBef>
              <a:spcAft>
                <a:spcPts val="0"/>
              </a:spcAft>
              <a:buClr>
                <a:schemeClr val="accent3"/>
              </a:buClr>
              <a:buSzPts val="5200"/>
              <a:buNone/>
              <a:defRPr sz="5200">
                <a:solidFill>
                  <a:schemeClr val="accent3"/>
                </a:solidFill>
              </a:defRPr>
            </a:lvl5pPr>
            <a:lvl6pPr lvl="5" algn="ctr">
              <a:lnSpc>
                <a:spcPct val="70000"/>
              </a:lnSpc>
              <a:spcBef>
                <a:spcPts val="0"/>
              </a:spcBef>
              <a:spcAft>
                <a:spcPts val="0"/>
              </a:spcAft>
              <a:buClr>
                <a:schemeClr val="accent3"/>
              </a:buClr>
              <a:buSzPts val="5200"/>
              <a:buNone/>
              <a:defRPr sz="5200">
                <a:solidFill>
                  <a:schemeClr val="accent3"/>
                </a:solidFill>
              </a:defRPr>
            </a:lvl6pPr>
            <a:lvl7pPr lvl="6" algn="ctr">
              <a:lnSpc>
                <a:spcPct val="70000"/>
              </a:lnSpc>
              <a:spcBef>
                <a:spcPts val="0"/>
              </a:spcBef>
              <a:spcAft>
                <a:spcPts val="0"/>
              </a:spcAft>
              <a:buClr>
                <a:schemeClr val="accent3"/>
              </a:buClr>
              <a:buSzPts val="5200"/>
              <a:buNone/>
              <a:defRPr sz="5200">
                <a:solidFill>
                  <a:schemeClr val="accent3"/>
                </a:solidFill>
              </a:defRPr>
            </a:lvl7pPr>
            <a:lvl8pPr lvl="7" algn="ctr">
              <a:lnSpc>
                <a:spcPct val="70000"/>
              </a:lnSpc>
              <a:spcBef>
                <a:spcPts val="0"/>
              </a:spcBef>
              <a:spcAft>
                <a:spcPts val="0"/>
              </a:spcAft>
              <a:buClr>
                <a:schemeClr val="accent3"/>
              </a:buClr>
              <a:buSzPts val="5200"/>
              <a:buNone/>
              <a:defRPr sz="5200">
                <a:solidFill>
                  <a:schemeClr val="accent3"/>
                </a:solidFill>
              </a:defRPr>
            </a:lvl8pPr>
            <a:lvl9pPr lvl="8" algn="ctr">
              <a:lnSpc>
                <a:spcPct val="70000"/>
              </a:lnSpc>
              <a:spcBef>
                <a:spcPts val="0"/>
              </a:spcBef>
              <a:spcAft>
                <a:spcPts val="0"/>
              </a:spcAft>
              <a:buClr>
                <a:schemeClr val="accent3"/>
              </a:buClr>
              <a:buSzPts val="5200"/>
              <a:buNone/>
              <a:defRPr sz="5200">
                <a:solidFill>
                  <a:schemeClr val="accent3"/>
                </a:solidFill>
              </a:defRPr>
            </a:lvl9pPr>
          </a:lstStyle>
          <a:p/>
        </p:txBody>
      </p:sp>
      <p:sp>
        <p:nvSpPr>
          <p:cNvPr id="11" name="Google Shape;11;p2"/>
          <p:cNvSpPr txBox="1"/>
          <p:nvPr>
            <p:ph idx="1" type="subTitle"/>
          </p:nvPr>
        </p:nvSpPr>
        <p:spPr>
          <a:xfrm>
            <a:off x="2172600" y="3177350"/>
            <a:ext cx="4798800" cy="261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solidFill>
                  <a:schemeClr val="accent2"/>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a:off x="299275" y="3831150"/>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192745" y="272417"/>
            <a:ext cx="233482" cy="233448"/>
            <a:chOff x="6886110" y="773687"/>
            <a:chExt cx="249074" cy="249037"/>
          </a:xfrm>
        </p:grpSpPr>
        <p:sp>
          <p:nvSpPr>
            <p:cNvPr id="14" name="Google Shape;14;p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8023163" y="272413"/>
            <a:ext cx="568546" cy="694666"/>
            <a:chOff x="6180225" y="405175"/>
            <a:chExt cx="606514" cy="741056"/>
          </a:xfrm>
        </p:grpSpPr>
        <p:sp>
          <p:nvSpPr>
            <p:cNvPr id="23" name="Google Shape;23;p2"/>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7334224" y="527117"/>
            <a:ext cx="929253" cy="946133"/>
            <a:chOff x="3411440" y="2423377"/>
            <a:chExt cx="991309" cy="1009316"/>
          </a:xfrm>
        </p:grpSpPr>
        <p:sp>
          <p:nvSpPr>
            <p:cNvPr id="27" name="Google Shape;27;p2"/>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2"/>
          <p:cNvSpPr/>
          <p:nvPr/>
        </p:nvSpPr>
        <p:spPr>
          <a:xfrm>
            <a:off x="6862707" y="321503"/>
            <a:ext cx="85291" cy="86219"/>
          </a:xfrm>
          <a:custGeom>
            <a:rect b="b" l="l" r="r" t="t"/>
            <a:pathLst>
              <a:path extrusionOk="0" fill="none" h="2508" w="2481">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8631402" y="438163"/>
            <a:ext cx="233482" cy="233448"/>
            <a:chOff x="6886110" y="773687"/>
            <a:chExt cx="249074" cy="249037"/>
          </a:xfrm>
        </p:grpSpPr>
        <p:sp>
          <p:nvSpPr>
            <p:cNvPr id="33" name="Google Shape;33;p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2"/>
          <p:cNvGrpSpPr/>
          <p:nvPr/>
        </p:nvGrpSpPr>
        <p:grpSpPr>
          <a:xfrm>
            <a:off x="294284" y="374021"/>
            <a:ext cx="634581" cy="775442"/>
            <a:chOff x="2859835" y="2776139"/>
            <a:chExt cx="634581" cy="775442"/>
          </a:xfrm>
        </p:grpSpPr>
        <p:sp>
          <p:nvSpPr>
            <p:cNvPr id="42" name="Google Shape;42;p2"/>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2"/>
          <p:cNvGrpSpPr/>
          <p:nvPr/>
        </p:nvGrpSpPr>
        <p:grpSpPr>
          <a:xfrm>
            <a:off x="841350" y="246682"/>
            <a:ext cx="384731" cy="590613"/>
            <a:chOff x="1603769" y="107044"/>
            <a:chExt cx="384731" cy="590613"/>
          </a:xfrm>
        </p:grpSpPr>
        <p:sp>
          <p:nvSpPr>
            <p:cNvPr id="46" name="Google Shape;46;p2"/>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2"/>
          <p:cNvGrpSpPr/>
          <p:nvPr/>
        </p:nvGrpSpPr>
        <p:grpSpPr>
          <a:xfrm>
            <a:off x="8394723" y="1051410"/>
            <a:ext cx="478697" cy="772826"/>
            <a:chOff x="4698532" y="1605962"/>
            <a:chExt cx="510665" cy="824436"/>
          </a:xfrm>
        </p:grpSpPr>
        <p:sp>
          <p:nvSpPr>
            <p:cNvPr id="54" name="Google Shape;54;p2"/>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2"/>
          <p:cNvSpPr/>
          <p:nvPr/>
        </p:nvSpPr>
        <p:spPr>
          <a:xfrm>
            <a:off x="1395113" y="246669"/>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2"/>
          <p:cNvGrpSpPr/>
          <p:nvPr/>
        </p:nvGrpSpPr>
        <p:grpSpPr>
          <a:xfrm rot="10800000">
            <a:off x="299267" y="1252990"/>
            <a:ext cx="705506" cy="717497"/>
            <a:chOff x="3027518" y="-1395725"/>
            <a:chExt cx="705506" cy="717497"/>
          </a:xfrm>
        </p:grpSpPr>
        <p:sp>
          <p:nvSpPr>
            <p:cNvPr id="59" name="Google Shape;59;p2"/>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2"/>
          <p:cNvGrpSpPr/>
          <p:nvPr/>
        </p:nvGrpSpPr>
        <p:grpSpPr>
          <a:xfrm>
            <a:off x="2548620" y="246681"/>
            <a:ext cx="184903" cy="235878"/>
            <a:chOff x="2947570" y="-1075969"/>
            <a:chExt cx="184903" cy="235878"/>
          </a:xfrm>
        </p:grpSpPr>
        <p:sp>
          <p:nvSpPr>
            <p:cNvPr id="69" name="Google Shape;69;p2"/>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1172445" y="973506"/>
            <a:ext cx="184903" cy="235878"/>
            <a:chOff x="2947570" y="-1075969"/>
            <a:chExt cx="184903" cy="235878"/>
          </a:xfrm>
        </p:grpSpPr>
        <p:sp>
          <p:nvSpPr>
            <p:cNvPr id="73" name="Google Shape;73;p2"/>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2"/>
          <p:cNvGrpSpPr/>
          <p:nvPr/>
        </p:nvGrpSpPr>
        <p:grpSpPr>
          <a:xfrm>
            <a:off x="1600921" y="392672"/>
            <a:ext cx="847391" cy="850399"/>
            <a:chOff x="4492684" y="662647"/>
            <a:chExt cx="847391" cy="850399"/>
          </a:xfrm>
        </p:grpSpPr>
        <p:sp>
          <p:nvSpPr>
            <p:cNvPr id="77" name="Google Shape;77;p2"/>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2"/>
          <p:cNvGrpSpPr/>
          <p:nvPr/>
        </p:nvGrpSpPr>
        <p:grpSpPr>
          <a:xfrm>
            <a:off x="299281" y="2848081"/>
            <a:ext cx="457673" cy="400720"/>
            <a:chOff x="299281" y="2848081"/>
            <a:chExt cx="457673" cy="400720"/>
          </a:xfrm>
        </p:grpSpPr>
        <p:sp>
          <p:nvSpPr>
            <p:cNvPr id="83" name="Google Shape;83;p2"/>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2"/>
          <p:cNvGrpSpPr/>
          <p:nvPr/>
        </p:nvGrpSpPr>
        <p:grpSpPr>
          <a:xfrm>
            <a:off x="313123" y="2507274"/>
            <a:ext cx="128941" cy="128941"/>
            <a:chOff x="794923" y="2795124"/>
            <a:chExt cx="128941" cy="128941"/>
          </a:xfrm>
        </p:grpSpPr>
        <p:sp>
          <p:nvSpPr>
            <p:cNvPr id="86" name="Google Shape;86;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2"/>
          <p:cNvGrpSpPr/>
          <p:nvPr/>
        </p:nvGrpSpPr>
        <p:grpSpPr>
          <a:xfrm>
            <a:off x="770131" y="3987817"/>
            <a:ext cx="750503" cy="917365"/>
            <a:chOff x="794919" y="4014442"/>
            <a:chExt cx="750503" cy="917365"/>
          </a:xfrm>
        </p:grpSpPr>
        <p:sp>
          <p:nvSpPr>
            <p:cNvPr id="89" name="Google Shape;89;p2"/>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2"/>
          <p:cNvGrpSpPr/>
          <p:nvPr/>
        </p:nvGrpSpPr>
        <p:grpSpPr>
          <a:xfrm>
            <a:off x="1447449" y="4268259"/>
            <a:ext cx="217875" cy="217875"/>
            <a:chOff x="1447449" y="4268259"/>
            <a:chExt cx="217875" cy="217875"/>
          </a:xfrm>
        </p:grpSpPr>
        <p:sp>
          <p:nvSpPr>
            <p:cNvPr id="93" name="Google Shape;93;p2"/>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2"/>
          <p:cNvGrpSpPr/>
          <p:nvPr/>
        </p:nvGrpSpPr>
        <p:grpSpPr>
          <a:xfrm>
            <a:off x="753967" y="3418119"/>
            <a:ext cx="210867" cy="780480"/>
            <a:chOff x="2419167" y="1286206"/>
            <a:chExt cx="210867" cy="780480"/>
          </a:xfrm>
        </p:grpSpPr>
        <p:sp>
          <p:nvSpPr>
            <p:cNvPr id="102" name="Google Shape;102;p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2"/>
          <p:cNvGrpSpPr/>
          <p:nvPr/>
        </p:nvGrpSpPr>
        <p:grpSpPr>
          <a:xfrm rot="3599956">
            <a:off x="7746309" y="3662008"/>
            <a:ext cx="834408" cy="873392"/>
            <a:chOff x="3153626" y="-2653955"/>
            <a:chExt cx="834426" cy="873411"/>
          </a:xfrm>
        </p:grpSpPr>
        <p:sp>
          <p:nvSpPr>
            <p:cNvPr id="118" name="Google Shape;118;p2"/>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
          <p:cNvSpPr/>
          <p:nvPr/>
        </p:nvSpPr>
        <p:spPr>
          <a:xfrm>
            <a:off x="7426223" y="4331197"/>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2"/>
          <p:cNvGrpSpPr/>
          <p:nvPr/>
        </p:nvGrpSpPr>
        <p:grpSpPr>
          <a:xfrm>
            <a:off x="8607855" y="2722388"/>
            <a:ext cx="193891" cy="194881"/>
            <a:chOff x="3407917" y="-1400250"/>
            <a:chExt cx="193891" cy="194881"/>
          </a:xfrm>
        </p:grpSpPr>
        <p:sp>
          <p:nvSpPr>
            <p:cNvPr id="127" name="Google Shape;127;p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
          <p:cNvGrpSpPr/>
          <p:nvPr/>
        </p:nvGrpSpPr>
        <p:grpSpPr>
          <a:xfrm>
            <a:off x="8197879" y="4195601"/>
            <a:ext cx="670520" cy="673527"/>
            <a:chOff x="1889565" y="-3382437"/>
            <a:chExt cx="670520" cy="673527"/>
          </a:xfrm>
        </p:grpSpPr>
        <p:sp>
          <p:nvSpPr>
            <p:cNvPr id="136" name="Google Shape;136;p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2"/>
          <p:cNvGrpSpPr/>
          <p:nvPr/>
        </p:nvGrpSpPr>
        <p:grpSpPr>
          <a:xfrm>
            <a:off x="8586876" y="3519044"/>
            <a:ext cx="235841" cy="578619"/>
            <a:chOff x="6219428" y="3871144"/>
            <a:chExt cx="235841" cy="578619"/>
          </a:xfrm>
        </p:grpSpPr>
        <p:sp>
          <p:nvSpPr>
            <p:cNvPr id="142" name="Google Shape;142;p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2"/>
          <p:cNvGrpSpPr/>
          <p:nvPr/>
        </p:nvGrpSpPr>
        <p:grpSpPr>
          <a:xfrm>
            <a:off x="8316336" y="3248810"/>
            <a:ext cx="228873" cy="290850"/>
            <a:chOff x="2079424" y="521748"/>
            <a:chExt cx="228873" cy="290850"/>
          </a:xfrm>
        </p:grpSpPr>
        <p:sp>
          <p:nvSpPr>
            <p:cNvPr id="146" name="Google Shape;146;p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2"/>
          <p:cNvGrpSpPr/>
          <p:nvPr/>
        </p:nvGrpSpPr>
        <p:grpSpPr>
          <a:xfrm>
            <a:off x="273284" y="4166690"/>
            <a:ext cx="509674" cy="559624"/>
            <a:chOff x="1693693" y="-2602979"/>
            <a:chExt cx="509674" cy="559624"/>
          </a:xfrm>
        </p:grpSpPr>
        <p:sp>
          <p:nvSpPr>
            <p:cNvPr id="150" name="Google Shape;150;p2"/>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
          <p:cNvGrpSpPr/>
          <p:nvPr/>
        </p:nvGrpSpPr>
        <p:grpSpPr>
          <a:xfrm>
            <a:off x="1644605" y="3450392"/>
            <a:ext cx="358773" cy="357783"/>
            <a:chOff x="2601030" y="2721166"/>
            <a:chExt cx="358773" cy="357783"/>
          </a:xfrm>
        </p:grpSpPr>
        <p:sp>
          <p:nvSpPr>
            <p:cNvPr id="160" name="Google Shape;160;p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2"/>
          <p:cNvGrpSpPr/>
          <p:nvPr/>
        </p:nvGrpSpPr>
        <p:grpSpPr>
          <a:xfrm>
            <a:off x="6276280" y="3956242"/>
            <a:ext cx="358773" cy="357783"/>
            <a:chOff x="2601030" y="2721166"/>
            <a:chExt cx="358773" cy="357783"/>
          </a:xfrm>
        </p:grpSpPr>
        <p:sp>
          <p:nvSpPr>
            <p:cNvPr id="169" name="Google Shape;169;p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2"/>
          <p:cNvGrpSpPr/>
          <p:nvPr/>
        </p:nvGrpSpPr>
        <p:grpSpPr>
          <a:xfrm rot="-5400000">
            <a:off x="7295535" y="4347540"/>
            <a:ext cx="557642" cy="557642"/>
            <a:chOff x="3560335" y="-646412"/>
            <a:chExt cx="557642" cy="557642"/>
          </a:xfrm>
        </p:grpSpPr>
        <p:sp>
          <p:nvSpPr>
            <p:cNvPr id="178" name="Google Shape;178;p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2"/>
          <p:cNvSpPr/>
          <p:nvPr/>
        </p:nvSpPr>
        <p:spPr>
          <a:xfrm>
            <a:off x="6859873" y="4765322"/>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82635" y="3583297"/>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2"/>
          <p:cNvGrpSpPr/>
          <p:nvPr/>
        </p:nvGrpSpPr>
        <p:grpSpPr>
          <a:xfrm>
            <a:off x="1665323" y="4746837"/>
            <a:ext cx="128941" cy="128941"/>
            <a:chOff x="794923" y="2795124"/>
            <a:chExt cx="128941" cy="128941"/>
          </a:xfrm>
        </p:grpSpPr>
        <p:sp>
          <p:nvSpPr>
            <p:cNvPr id="190" name="Google Shape;190;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
          <p:cNvGrpSpPr/>
          <p:nvPr/>
        </p:nvGrpSpPr>
        <p:grpSpPr>
          <a:xfrm>
            <a:off x="8683660" y="2030862"/>
            <a:ext cx="128941" cy="128941"/>
            <a:chOff x="794923" y="2795124"/>
            <a:chExt cx="128941" cy="128941"/>
          </a:xfrm>
        </p:grpSpPr>
        <p:sp>
          <p:nvSpPr>
            <p:cNvPr id="193" name="Google Shape;193;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
          <p:cNvGrpSpPr/>
          <p:nvPr/>
        </p:nvGrpSpPr>
        <p:grpSpPr>
          <a:xfrm>
            <a:off x="8023185" y="3618712"/>
            <a:ext cx="128941" cy="128941"/>
            <a:chOff x="794923" y="2795124"/>
            <a:chExt cx="128941" cy="128941"/>
          </a:xfrm>
        </p:grpSpPr>
        <p:sp>
          <p:nvSpPr>
            <p:cNvPr id="196" name="Google Shape;196;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2"/>
          <p:cNvGrpSpPr/>
          <p:nvPr/>
        </p:nvGrpSpPr>
        <p:grpSpPr>
          <a:xfrm>
            <a:off x="273285" y="555287"/>
            <a:ext cx="128941" cy="128941"/>
            <a:chOff x="794923" y="2795124"/>
            <a:chExt cx="128941" cy="128941"/>
          </a:xfrm>
        </p:grpSpPr>
        <p:sp>
          <p:nvSpPr>
            <p:cNvPr id="199" name="Google Shape;199;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itle">
  <p:cSld name="CUSTOM_4">
    <p:bg>
      <p:bgPr>
        <a:solidFill>
          <a:schemeClr val="dk2"/>
        </a:solidFill>
      </p:bgPr>
    </p:bg>
    <p:spTree>
      <p:nvGrpSpPr>
        <p:cNvPr id="875" name="Shape 875"/>
        <p:cNvGrpSpPr/>
        <p:nvPr/>
      </p:nvGrpSpPr>
      <p:grpSpPr>
        <a:xfrm>
          <a:off x="0" y="0"/>
          <a:ext cx="0" cy="0"/>
          <a:chOff x="0" y="0"/>
          <a:chExt cx="0" cy="0"/>
        </a:xfrm>
      </p:grpSpPr>
      <p:sp>
        <p:nvSpPr>
          <p:cNvPr id="876" name="Google Shape;876;p11"/>
          <p:cNvSpPr txBox="1"/>
          <p:nvPr>
            <p:ph type="title"/>
          </p:nvPr>
        </p:nvSpPr>
        <p:spPr>
          <a:xfrm rot="122813">
            <a:off x="2994340" y="1933203"/>
            <a:ext cx="2494592" cy="1859693"/>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3300"/>
              <a:buFont typeface="Montserrat"/>
              <a:buNone/>
              <a:defRPr sz="3000">
                <a:solidFill>
                  <a:schemeClr val="accent2"/>
                </a:solidFill>
              </a:defRPr>
            </a:lvl1pPr>
            <a:lvl2pPr lvl="1"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2pPr>
            <a:lvl3pPr lvl="2"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3pPr>
            <a:lvl4pPr lvl="3"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4pPr>
            <a:lvl5pPr lvl="4"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5pPr>
            <a:lvl6pPr lvl="5"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6pPr>
            <a:lvl7pPr lvl="6"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7pPr>
            <a:lvl8pPr lvl="7"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8pPr>
            <a:lvl9pPr lvl="8"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9pPr>
          </a:lstStyle>
          <a:p/>
        </p:txBody>
      </p:sp>
      <p:grpSp>
        <p:nvGrpSpPr>
          <p:cNvPr id="877" name="Google Shape;877;p11"/>
          <p:cNvGrpSpPr/>
          <p:nvPr/>
        </p:nvGrpSpPr>
        <p:grpSpPr>
          <a:xfrm flipH="1">
            <a:off x="8488193" y="4235172"/>
            <a:ext cx="393370" cy="344419"/>
            <a:chOff x="299281" y="2848081"/>
            <a:chExt cx="457673" cy="400720"/>
          </a:xfrm>
        </p:grpSpPr>
        <p:sp>
          <p:nvSpPr>
            <p:cNvPr id="878" name="Google Shape;878;p11"/>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11"/>
          <p:cNvGrpSpPr/>
          <p:nvPr/>
        </p:nvGrpSpPr>
        <p:grpSpPr>
          <a:xfrm flipH="1">
            <a:off x="8758877" y="3942228"/>
            <a:ext cx="110824" cy="110824"/>
            <a:chOff x="794923" y="2795124"/>
            <a:chExt cx="128941" cy="128941"/>
          </a:xfrm>
        </p:grpSpPr>
        <p:sp>
          <p:nvSpPr>
            <p:cNvPr id="881" name="Google Shape;881;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11"/>
          <p:cNvGrpSpPr/>
          <p:nvPr/>
        </p:nvGrpSpPr>
        <p:grpSpPr>
          <a:xfrm flipH="1">
            <a:off x="7768006" y="4071773"/>
            <a:ext cx="645057" cy="788475"/>
            <a:chOff x="794919" y="4014442"/>
            <a:chExt cx="750503" cy="917365"/>
          </a:xfrm>
        </p:grpSpPr>
        <p:sp>
          <p:nvSpPr>
            <p:cNvPr id="884" name="Google Shape;884;p11"/>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11"/>
          <p:cNvGrpSpPr/>
          <p:nvPr/>
        </p:nvGrpSpPr>
        <p:grpSpPr>
          <a:xfrm flipH="1">
            <a:off x="8309643" y="3582268"/>
            <a:ext cx="181240" cy="670823"/>
            <a:chOff x="2419167" y="1286206"/>
            <a:chExt cx="210867" cy="780480"/>
          </a:xfrm>
        </p:grpSpPr>
        <p:sp>
          <p:nvSpPr>
            <p:cNvPr id="888" name="Google Shape;888;p11"/>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3" name="Google Shape;903;p11"/>
          <p:cNvSpPr/>
          <p:nvPr/>
        </p:nvSpPr>
        <p:spPr>
          <a:xfrm flipH="1">
            <a:off x="8645758" y="32671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11"/>
          <p:cNvGrpSpPr/>
          <p:nvPr/>
        </p:nvGrpSpPr>
        <p:grpSpPr>
          <a:xfrm flipH="1">
            <a:off x="7545149" y="4724289"/>
            <a:ext cx="110824" cy="110824"/>
            <a:chOff x="794923" y="2795124"/>
            <a:chExt cx="128941" cy="128941"/>
          </a:xfrm>
        </p:grpSpPr>
        <p:sp>
          <p:nvSpPr>
            <p:cNvPr id="905" name="Google Shape;905;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1"/>
          <p:cNvGrpSpPr/>
          <p:nvPr/>
        </p:nvGrpSpPr>
        <p:grpSpPr>
          <a:xfrm flipH="1">
            <a:off x="8636973" y="3556764"/>
            <a:ext cx="187263" cy="187264"/>
            <a:chOff x="1447449" y="4268259"/>
            <a:chExt cx="217875" cy="217875"/>
          </a:xfrm>
        </p:grpSpPr>
        <p:sp>
          <p:nvSpPr>
            <p:cNvPr id="908" name="Google Shape;908;p1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11"/>
          <p:cNvGrpSpPr/>
          <p:nvPr/>
        </p:nvGrpSpPr>
        <p:grpSpPr>
          <a:xfrm>
            <a:off x="8276589" y="385746"/>
            <a:ext cx="308365" cy="307514"/>
            <a:chOff x="2601030" y="2721166"/>
            <a:chExt cx="358773" cy="357783"/>
          </a:xfrm>
        </p:grpSpPr>
        <p:sp>
          <p:nvSpPr>
            <p:cNvPr id="917" name="Google Shape;917;p11"/>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5" name="Google Shape;925;p11"/>
          <p:cNvGrpSpPr/>
          <p:nvPr/>
        </p:nvGrpSpPr>
        <p:grpSpPr>
          <a:xfrm>
            <a:off x="353077" y="383180"/>
            <a:ext cx="545422" cy="666492"/>
            <a:chOff x="2859835" y="2776139"/>
            <a:chExt cx="634581" cy="775442"/>
          </a:xfrm>
        </p:grpSpPr>
        <p:sp>
          <p:nvSpPr>
            <p:cNvPr id="926" name="Google Shape;926;p11"/>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11"/>
          <p:cNvSpPr/>
          <p:nvPr/>
        </p:nvSpPr>
        <p:spPr>
          <a:xfrm>
            <a:off x="1528132" y="248511"/>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l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11"/>
          <p:cNvGrpSpPr/>
          <p:nvPr/>
        </p:nvGrpSpPr>
        <p:grpSpPr>
          <a:xfrm rot="10800000">
            <a:off x="295877" y="1200225"/>
            <a:ext cx="606382" cy="616689"/>
            <a:chOff x="3027518" y="-1395725"/>
            <a:chExt cx="705506" cy="717497"/>
          </a:xfrm>
        </p:grpSpPr>
        <p:sp>
          <p:nvSpPr>
            <p:cNvPr id="931" name="Google Shape;931;p11"/>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11"/>
          <p:cNvGrpSpPr/>
          <p:nvPr/>
        </p:nvGrpSpPr>
        <p:grpSpPr>
          <a:xfrm>
            <a:off x="852522" y="261574"/>
            <a:ext cx="576312" cy="578897"/>
            <a:chOff x="1889565" y="-3382437"/>
            <a:chExt cx="670520" cy="673527"/>
          </a:xfrm>
        </p:grpSpPr>
        <p:sp>
          <p:nvSpPr>
            <p:cNvPr id="941" name="Google Shape;941;p11"/>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11"/>
          <p:cNvGrpSpPr/>
          <p:nvPr/>
        </p:nvGrpSpPr>
        <p:grpSpPr>
          <a:xfrm flipH="1">
            <a:off x="285949" y="439639"/>
            <a:ext cx="110824" cy="110824"/>
            <a:chOff x="794923" y="2795124"/>
            <a:chExt cx="128941" cy="128941"/>
          </a:xfrm>
        </p:grpSpPr>
        <p:sp>
          <p:nvSpPr>
            <p:cNvPr id="947" name="Google Shape;947;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11"/>
          <p:cNvGrpSpPr/>
          <p:nvPr/>
        </p:nvGrpSpPr>
        <p:grpSpPr>
          <a:xfrm>
            <a:off x="619592" y="4514939"/>
            <a:ext cx="187263" cy="187264"/>
            <a:chOff x="1447449" y="4268259"/>
            <a:chExt cx="217875" cy="217875"/>
          </a:xfrm>
        </p:grpSpPr>
        <p:sp>
          <p:nvSpPr>
            <p:cNvPr id="950" name="Google Shape;950;p1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11"/>
          <p:cNvSpPr/>
          <p:nvPr/>
        </p:nvSpPr>
        <p:spPr>
          <a:xfrm>
            <a:off x="0" y="0"/>
            <a:ext cx="9170139" cy="5143313"/>
          </a:xfrm>
          <a:custGeom>
            <a:rect b="b" l="l" r="r" t="t"/>
            <a:pathLst>
              <a:path extrusionOk="0" h="160578" w="285474">
                <a:moveTo>
                  <a:pt x="275741" y="5353"/>
                </a:moveTo>
                <a:cubicBezTo>
                  <a:pt x="275741" y="8359"/>
                  <a:pt x="278158" y="10803"/>
                  <a:pt x="281138" y="10803"/>
                </a:cubicBezTo>
                <a:lnTo>
                  <a:pt x="281138" y="149775"/>
                </a:lnTo>
                <a:cubicBezTo>
                  <a:pt x="278158" y="149775"/>
                  <a:pt x="275741" y="152219"/>
                  <a:pt x="275741" y="155225"/>
                </a:cubicBezTo>
                <a:lnTo>
                  <a:pt x="9733" y="155225"/>
                </a:lnTo>
                <a:cubicBezTo>
                  <a:pt x="9733" y="152219"/>
                  <a:pt x="7315" y="149775"/>
                  <a:pt x="4336" y="149775"/>
                </a:cubicBezTo>
                <a:lnTo>
                  <a:pt x="4336" y="10803"/>
                </a:lnTo>
                <a:cubicBezTo>
                  <a:pt x="7315" y="10803"/>
                  <a:pt x="9733" y="8359"/>
                  <a:pt x="9733" y="5353"/>
                </a:cubicBezTo>
                <a:close/>
                <a:moveTo>
                  <a:pt x="0" y="0"/>
                </a:moveTo>
                <a:lnTo>
                  <a:pt x="0" y="160578"/>
                </a:lnTo>
                <a:lnTo>
                  <a:pt x="285473" y="160578"/>
                </a:lnTo>
                <a:lnTo>
                  <a:pt x="2854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59" name="Shape 959"/>
        <p:cNvGrpSpPr/>
        <p:nvPr/>
      </p:nvGrpSpPr>
      <p:grpSpPr>
        <a:xfrm>
          <a:off x="0" y="0"/>
          <a:ext cx="0" cy="0"/>
          <a:chOff x="0" y="0"/>
          <a:chExt cx="0" cy="0"/>
        </a:xfrm>
      </p:grpSpPr>
      <p:sp>
        <p:nvSpPr>
          <p:cNvPr id="960" name="Google Shape;960;p1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2"/>
          <p:cNvSpPr txBox="1"/>
          <p:nvPr>
            <p:ph type="title"/>
          </p:nvPr>
        </p:nvSpPr>
        <p:spPr>
          <a:xfrm>
            <a:off x="1268550" y="539500"/>
            <a:ext cx="66069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2" name="Google Shape;962;p12"/>
          <p:cNvSpPr txBox="1"/>
          <p:nvPr>
            <p:ph idx="1" type="subTitle"/>
          </p:nvPr>
        </p:nvSpPr>
        <p:spPr>
          <a:xfrm>
            <a:off x="955775" y="2832131"/>
            <a:ext cx="1843500" cy="816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algn="ctr">
              <a:spcBef>
                <a:spcPts val="0"/>
              </a:spcBef>
              <a:spcAft>
                <a:spcPts val="0"/>
              </a:spcAft>
              <a:buSzPts val="1400"/>
              <a:buNone/>
              <a:defRPr sz="1400"/>
            </a:lvl2pPr>
            <a:lvl3pPr lvl="2" algn="ctr">
              <a:spcBef>
                <a:spcPts val="1600"/>
              </a:spcBef>
              <a:spcAft>
                <a:spcPts val="0"/>
              </a:spcAft>
              <a:buSzPts val="1400"/>
              <a:buNone/>
              <a:defRPr sz="1400"/>
            </a:lvl3pPr>
            <a:lvl4pPr lvl="3" algn="ctr">
              <a:spcBef>
                <a:spcPts val="1600"/>
              </a:spcBef>
              <a:spcAft>
                <a:spcPts val="0"/>
              </a:spcAft>
              <a:buSzPts val="1400"/>
              <a:buNone/>
              <a:defRPr sz="1400"/>
            </a:lvl4pPr>
            <a:lvl5pPr lvl="4" algn="ctr">
              <a:spcBef>
                <a:spcPts val="1600"/>
              </a:spcBef>
              <a:spcAft>
                <a:spcPts val="0"/>
              </a:spcAft>
              <a:buSzPts val="1400"/>
              <a:buNone/>
              <a:defRPr sz="1400"/>
            </a:lvl5pPr>
            <a:lvl6pPr lvl="5" algn="ctr">
              <a:spcBef>
                <a:spcPts val="1600"/>
              </a:spcBef>
              <a:spcAft>
                <a:spcPts val="0"/>
              </a:spcAft>
              <a:buSzPts val="1400"/>
              <a:buNone/>
              <a:defRPr sz="1400"/>
            </a:lvl6pPr>
            <a:lvl7pPr lvl="6" algn="ctr">
              <a:spcBef>
                <a:spcPts val="1600"/>
              </a:spcBef>
              <a:spcAft>
                <a:spcPts val="0"/>
              </a:spcAft>
              <a:buSzPts val="1400"/>
              <a:buNone/>
              <a:defRPr sz="1400"/>
            </a:lvl7pPr>
            <a:lvl8pPr lvl="7" algn="ctr">
              <a:spcBef>
                <a:spcPts val="1600"/>
              </a:spcBef>
              <a:spcAft>
                <a:spcPts val="0"/>
              </a:spcAft>
              <a:buSzPts val="1400"/>
              <a:buNone/>
              <a:defRPr sz="1400"/>
            </a:lvl8pPr>
            <a:lvl9pPr lvl="8" algn="ctr">
              <a:spcBef>
                <a:spcPts val="1600"/>
              </a:spcBef>
              <a:spcAft>
                <a:spcPts val="1600"/>
              </a:spcAft>
              <a:buSzPts val="1400"/>
              <a:buNone/>
              <a:defRPr sz="1400"/>
            </a:lvl9pPr>
          </a:lstStyle>
          <a:p/>
        </p:txBody>
      </p:sp>
      <p:sp>
        <p:nvSpPr>
          <p:cNvPr id="963" name="Google Shape;963;p12"/>
          <p:cNvSpPr txBox="1"/>
          <p:nvPr>
            <p:ph idx="2" type="subTitle"/>
          </p:nvPr>
        </p:nvSpPr>
        <p:spPr>
          <a:xfrm>
            <a:off x="955775"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964" name="Google Shape;964;p12"/>
          <p:cNvSpPr txBox="1"/>
          <p:nvPr>
            <p:ph idx="3" type="subTitle"/>
          </p:nvPr>
        </p:nvSpPr>
        <p:spPr>
          <a:xfrm>
            <a:off x="3650250" y="2832131"/>
            <a:ext cx="1843500" cy="81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965" name="Google Shape;965;p12"/>
          <p:cNvSpPr txBox="1"/>
          <p:nvPr>
            <p:ph idx="4" type="subTitle"/>
          </p:nvPr>
        </p:nvSpPr>
        <p:spPr>
          <a:xfrm>
            <a:off x="3650250"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966" name="Google Shape;966;p12"/>
          <p:cNvSpPr txBox="1"/>
          <p:nvPr>
            <p:ph idx="5" type="subTitle"/>
          </p:nvPr>
        </p:nvSpPr>
        <p:spPr>
          <a:xfrm>
            <a:off x="6344725" y="2832131"/>
            <a:ext cx="1843500" cy="81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967" name="Google Shape;967;p12"/>
          <p:cNvSpPr txBox="1"/>
          <p:nvPr>
            <p:ph idx="6" type="subTitle"/>
          </p:nvPr>
        </p:nvSpPr>
        <p:spPr>
          <a:xfrm>
            <a:off x="6344725"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grpSp>
        <p:nvGrpSpPr>
          <p:cNvPr id="968" name="Google Shape;968;p12"/>
          <p:cNvGrpSpPr/>
          <p:nvPr/>
        </p:nvGrpSpPr>
        <p:grpSpPr>
          <a:xfrm>
            <a:off x="650863" y="3532692"/>
            <a:ext cx="181240" cy="670823"/>
            <a:chOff x="2419167" y="1286206"/>
            <a:chExt cx="210867" cy="780480"/>
          </a:xfrm>
        </p:grpSpPr>
        <p:sp>
          <p:nvSpPr>
            <p:cNvPr id="969" name="Google Shape;969;p1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12"/>
          <p:cNvGrpSpPr/>
          <p:nvPr/>
        </p:nvGrpSpPr>
        <p:grpSpPr>
          <a:xfrm>
            <a:off x="288352" y="3190359"/>
            <a:ext cx="308365" cy="307514"/>
            <a:chOff x="2601030" y="2721166"/>
            <a:chExt cx="358773" cy="357783"/>
          </a:xfrm>
        </p:grpSpPr>
        <p:sp>
          <p:nvSpPr>
            <p:cNvPr id="985" name="Google Shape;985;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2"/>
          <p:cNvGrpSpPr/>
          <p:nvPr/>
        </p:nvGrpSpPr>
        <p:grpSpPr>
          <a:xfrm flipH="1">
            <a:off x="278088" y="3731031"/>
            <a:ext cx="196716" cy="249985"/>
            <a:chOff x="2079424" y="521748"/>
            <a:chExt cx="228873" cy="290850"/>
          </a:xfrm>
        </p:grpSpPr>
        <p:sp>
          <p:nvSpPr>
            <p:cNvPr id="994" name="Google Shape;994;p1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12"/>
          <p:cNvGrpSpPr/>
          <p:nvPr/>
        </p:nvGrpSpPr>
        <p:grpSpPr>
          <a:xfrm>
            <a:off x="240681" y="4289926"/>
            <a:ext cx="576312" cy="578897"/>
            <a:chOff x="1889565" y="-3382437"/>
            <a:chExt cx="670520" cy="673527"/>
          </a:xfrm>
        </p:grpSpPr>
        <p:sp>
          <p:nvSpPr>
            <p:cNvPr id="998" name="Google Shape;998;p1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12"/>
          <p:cNvGrpSpPr/>
          <p:nvPr/>
        </p:nvGrpSpPr>
        <p:grpSpPr>
          <a:xfrm>
            <a:off x="893802" y="4127682"/>
            <a:ext cx="110824" cy="110824"/>
            <a:chOff x="794923" y="2795124"/>
            <a:chExt cx="128941" cy="128941"/>
          </a:xfrm>
        </p:grpSpPr>
        <p:sp>
          <p:nvSpPr>
            <p:cNvPr id="1004" name="Google Shape;1004;p1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12"/>
          <p:cNvGrpSpPr/>
          <p:nvPr/>
        </p:nvGrpSpPr>
        <p:grpSpPr>
          <a:xfrm flipH="1" rot="5400000">
            <a:off x="1012144" y="4368923"/>
            <a:ext cx="479293" cy="479293"/>
            <a:chOff x="3560335" y="-646412"/>
            <a:chExt cx="557642" cy="557642"/>
          </a:xfrm>
        </p:grpSpPr>
        <p:sp>
          <p:nvSpPr>
            <p:cNvPr id="1007" name="Google Shape;1007;p1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12"/>
          <p:cNvGrpSpPr/>
          <p:nvPr/>
        </p:nvGrpSpPr>
        <p:grpSpPr>
          <a:xfrm>
            <a:off x="559039" y="369684"/>
            <a:ext cx="308365" cy="307514"/>
            <a:chOff x="2601030" y="2721166"/>
            <a:chExt cx="358773" cy="357783"/>
          </a:xfrm>
        </p:grpSpPr>
        <p:sp>
          <p:nvSpPr>
            <p:cNvPr id="1017" name="Google Shape;1017;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12"/>
          <p:cNvGrpSpPr/>
          <p:nvPr/>
        </p:nvGrpSpPr>
        <p:grpSpPr>
          <a:xfrm>
            <a:off x="7642475" y="242214"/>
            <a:ext cx="200704" cy="200674"/>
            <a:chOff x="6886110" y="773687"/>
            <a:chExt cx="249074" cy="249037"/>
          </a:xfrm>
        </p:grpSpPr>
        <p:sp>
          <p:nvSpPr>
            <p:cNvPr id="1026" name="Google Shape;1026;p1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12"/>
          <p:cNvGrpSpPr/>
          <p:nvPr/>
        </p:nvGrpSpPr>
        <p:grpSpPr>
          <a:xfrm>
            <a:off x="8471468" y="269629"/>
            <a:ext cx="330676" cy="507632"/>
            <a:chOff x="1603769" y="107044"/>
            <a:chExt cx="384731" cy="590613"/>
          </a:xfrm>
        </p:grpSpPr>
        <p:sp>
          <p:nvSpPr>
            <p:cNvPr id="1035" name="Google Shape;1035;p12"/>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2"/>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2"/>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2"/>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2"/>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2"/>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2"/>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12"/>
          <p:cNvGrpSpPr/>
          <p:nvPr/>
        </p:nvGrpSpPr>
        <p:grpSpPr>
          <a:xfrm>
            <a:off x="8724222" y="1597869"/>
            <a:ext cx="110824" cy="110824"/>
            <a:chOff x="794923" y="2795124"/>
            <a:chExt cx="128941" cy="128941"/>
          </a:xfrm>
        </p:grpSpPr>
        <p:sp>
          <p:nvSpPr>
            <p:cNvPr id="1043" name="Google Shape;1043;p1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2"/>
          <p:cNvGrpSpPr/>
          <p:nvPr/>
        </p:nvGrpSpPr>
        <p:grpSpPr>
          <a:xfrm>
            <a:off x="8317746" y="873319"/>
            <a:ext cx="576312" cy="578897"/>
            <a:chOff x="1889565" y="-3382437"/>
            <a:chExt cx="670520" cy="673527"/>
          </a:xfrm>
        </p:grpSpPr>
        <p:sp>
          <p:nvSpPr>
            <p:cNvPr id="1046" name="Google Shape;1046;p1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2"/>
          <p:cNvGrpSpPr/>
          <p:nvPr/>
        </p:nvGrpSpPr>
        <p:grpSpPr>
          <a:xfrm>
            <a:off x="8071853" y="348940"/>
            <a:ext cx="202705" cy="497323"/>
            <a:chOff x="6219428" y="3871144"/>
            <a:chExt cx="235841" cy="578619"/>
          </a:xfrm>
        </p:grpSpPr>
        <p:sp>
          <p:nvSpPr>
            <p:cNvPr id="1052" name="Google Shape;1052;p1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12"/>
          <p:cNvGrpSpPr/>
          <p:nvPr/>
        </p:nvGrpSpPr>
        <p:grpSpPr>
          <a:xfrm>
            <a:off x="8276594" y="4454822"/>
            <a:ext cx="308365" cy="307514"/>
            <a:chOff x="2601030" y="2721166"/>
            <a:chExt cx="358773" cy="357783"/>
          </a:xfrm>
        </p:grpSpPr>
        <p:sp>
          <p:nvSpPr>
            <p:cNvPr id="1056" name="Google Shape;1056;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2">
  <p:cSld name="CUSTOM_3">
    <p:spTree>
      <p:nvGrpSpPr>
        <p:cNvPr id="1064" name="Shape 1064"/>
        <p:cNvGrpSpPr/>
        <p:nvPr/>
      </p:nvGrpSpPr>
      <p:grpSpPr>
        <a:xfrm>
          <a:off x="0" y="0"/>
          <a:ext cx="0" cy="0"/>
          <a:chOff x="0" y="0"/>
          <a:chExt cx="0" cy="0"/>
        </a:xfrm>
      </p:grpSpPr>
      <p:sp>
        <p:nvSpPr>
          <p:cNvPr id="1065" name="Google Shape;1065;p1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3"/>
          <p:cNvSpPr txBox="1"/>
          <p:nvPr>
            <p:ph type="title"/>
          </p:nvPr>
        </p:nvSpPr>
        <p:spPr>
          <a:xfrm>
            <a:off x="1508250" y="539500"/>
            <a:ext cx="61275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7" name="Google Shape;1067;p13"/>
          <p:cNvSpPr txBox="1"/>
          <p:nvPr>
            <p:ph idx="1" type="subTitle"/>
          </p:nvPr>
        </p:nvSpPr>
        <p:spPr>
          <a:xfrm>
            <a:off x="9156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68" name="Google Shape;1068;p13"/>
          <p:cNvSpPr txBox="1"/>
          <p:nvPr>
            <p:ph idx="2" type="subTitle"/>
          </p:nvPr>
        </p:nvSpPr>
        <p:spPr>
          <a:xfrm>
            <a:off x="9156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1069" name="Google Shape;1069;p13"/>
          <p:cNvSpPr txBox="1"/>
          <p:nvPr>
            <p:ph idx="3" type="subTitle"/>
          </p:nvPr>
        </p:nvSpPr>
        <p:spPr>
          <a:xfrm>
            <a:off x="36627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70" name="Google Shape;1070;p13"/>
          <p:cNvSpPr txBox="1"/>
          <p:nvPr>
            <p:ph idx="4" type="subTitle"/>
          </p:nvPr>
        </p:nvSpPr>
        <p:spPr>
          <a:xfrm>
            <a:off x="36627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1071" name="Google Shape;1071;p13"/>
          <p:cNvSpPr txBox="1"/>
          <p:nvPr>
            <p:ph idx="5" type="subTitle"/>
          </p:nvPr>
        </p:nvSpPr>
        <p:spPr>
          <a:xfrm>
            <a:off x="64098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72" name="Google Shape;1072;p13"/>
          <p:cNvSpPr txBox="1"/>
          <p:nvPr>
            <p:ph idx="6" type="subTitle"/>
          </p:nvPr>
        </p:nvSpPr>
        <p:spPr>
          <a:xfrm>
            <a:off x="64098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grpSp>
        <p:nvGrpSpPr>
          <p:cNvPr id="1073" name="Google Shape;1073;p13"/>
          <p:cNvGrpSpPr/>
          <p:nvPr/>
        </p:nvGrpSpPr>
        <p:grpSpPr>
          <a:xfrm>
            <a:off x="7829836" y="278787"/>
            <a:ext cx="829539" cy="844607"/>
            <a:chOff x="7916906" y="126387"/>
            <a:chExt cx="829539" cy="844607"/>
          </a:xfrm>
        </p:grpSpPr>
        <p:sp>
          <p:nvSpPr>
            <p:cNvPr id="1074" name="Google Shape;1074;p13"/>
            <p:cNvSpPr/>
            <p:nvPr/>
          </p:nvSpPr>
          <p:spPr>
            <a:xfrm>
              <a:off x="7916906" y="126387"/>
              <a:ext cx="490049" cy="49505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3"/>
            <p:cNvSpPr/>
            <p:nvPr/>
          </p:nvSpPr>
          <p:spPr>
            <a:xfrm>
              <a:off x="8161928" y="210844"/>
              <a:ext cx="161416" cy="160588"/>
            </a:xfrm>
            <a:custGeom>
              <a:rect b="b" l="l" r="r" t="t"/>
              <a:pathLst>
                <a:path extrusionOk="0" fill="none" h="5233" w="5260">
                  <a:moveTo>
                    <a:pt x="1" y="55"/>
                  </a:moveTo>
                  <a:cubicBezTo>
                    <a:pt x="2889" y="1"/>
                    <a:pt x="5259" y="2317"/>
                    <a:pt x="5259" y="5232"/>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
            <p:cNvSpPr/>
            <p:nvPr/>
          </p:nvSpPr>
          <p:spPr>
            <a:xfrm>
              <a:off x="8375157" y="603051"/>
              <a:ext cx="371288" cy="36794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
            <p:cNvSpPr/>
            <p:nvPr/>
          </p:nvSpPr>
          <p:spPr>
            <a:xfrm>
              <a:off x="8323323" y="554532"/>
              <a:ext cx="78621" cy="76964"/>
            </a:xfrm>
            <a:custGeom>
              <a:rect b="b" l="l" r="r" t="t"/>
              <a:pathLst>
                <a:path extrusionOk="0" fill="none" h="2508" w="2562">
                  <a:moveTo>
                    <a:pt x="2562" y="2508"/>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13"/>
          <p:cNvGrpSpPr/>
          <p:nvPr/>
        </p:nvGrpSpPr>
        <p:grpSpPr>
          <a:xfrm flipH="1">
            <a:off x="336482" y="256426"/>
            <a:ext cx="488729" cy="597143"/>
            <a:chOff x="6180225" y="405175"/>
            <a:chExt cx="606514" cy="741056"/>
          </a:xfrm>
        </p:grpSpPr>
        <p:sp>
          <p:nvSpPr>
            <p:cNvPr id="1079" name="Google Shape;1079;p13"/>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3"/>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3"/>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13"/>
          <p:cNvGrpSpPr/>
          <p:nvPr/>
        </p:nvGrpSpPr>
        <p:grpSpPr>
          <a:xfrm flipH="1">
            <a:off x="271575" y="978689"/>
            <a:ext cx="411494" cy="664330"/>
            <a:chOff x="4698532" y="1605962"/>
            <a:chExt cx="510665" cy="824436"/>
          </a:xfrm>
        </p:grpSpPr>
        <p:sp>
          <p:nvSpPr>
            <p:cNvPr id="1083" name="Google Shape;1083;p13"/>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13"/>
          <p:cNvGrpSpPr/>
          <p:nvPr/>
        </p:nvGrpSpPr>
        <p:grpSpPr>
          <a:xfrm flipH="1">
            <a:off x="757669" y="1172813"/>
            <a:ext cx="110824" cy="110824"/>
            <a:chOff x="794923" y="2795124"/>
            <a:chExt cx="128941" cy="128941"/>
          </a:xfrm>
        </p:grpSpPr>
        <p:sp>
          <p:nvSpPr>
            <p:cNvPr id="1087" name="Google Shape;1087;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13"/>
          <p:cNvGrpSpPr/>
          <p:nvPr/>
        </p:nvGrpSpPr>
        <p:grpSpPr>
          <a:xfrm>
            <a:off x="929181" y="708790"/>
            <a:ext cx="166649" cy="167500"/>
            <a:chOff x="3407917" y="-1400250"/>
            <a:chExt cx="193891" cy="194881"/>
          </a:xfrm>
        </p:grpSpPr>
        <p:sp>
          <p:nvSpPr>
            <p:cNvPr id="1090" name="Google Shape;1090;p13"/>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3"/>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3"/>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3"/>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3"/>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13"/>
          <p:cNvGrpSpPr/>
          <p:nvPr/>
        </p:nvGrpSpPr>
        <p:grpSpPr>
          <a:xfrm flipH="1" rot="-5400000">
            <a:off x="849046" y="322800"/>
            <a:ext cx="479293" cy="479293"/>
            <a:chOff x="3560335" y="-646412"/>
            <a:chExt cx="557642" cy="557642"/>
          </a:xfrm>
        </p:grpSpPr>
        <p:sp>
          <p:nvSpPr>
            <p:cNvPr id="1099" name="Google Shape;1099;p13"/>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3"/>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3"/>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3"/>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3"/>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3"/>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3"/>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3"/>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3"/>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13"/>
          <p:cNvGrpSpPr/>
          <p:nvPr/>
        </p:nvGrpSpPr>
        <p:grpSpPr>
          <a:xfrm flipH="1">
            <a:off x="1426010" y="233741"/>
            <a:ext cx="110824" cy="110824"/>
            <a:chOff x="794923" y="2795124"/>
            <a:chExt cx="128941" cy="128941"/>
          </a:xfrm>
        </p:grpSpPr>
        <p:sp>
          <p:nvSpPr>
            <p:cNvPr id="1109" name="Google Shape;1109;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13"/>
          <p:cNvGrpSpPr/>
          <p:nvPr/>
        </p:nvGrpSpPr>
        <p:grpSpPr>
          <a:xfrm flipH="1">
            <a:off x="8455129" y="4384172"/>
            <a:ext cx="414009" cy="454583"/>
            <a:chOff x="1693693" y="-2602979"/>
            <a:chExt cx="509674" cy="559624"/>
          </a:xfrm>
        </p:grpSpPr>
        <p:sp>
          <p:nvSpPr>
            <p:cNvPr id="1112" name="Google Shape;1112;p13"/>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3"/>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3"/>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3"/>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3"/>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3"/>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3"/>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3"/>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13"/>
          <p:cNvGrpSpPr/>
          <p:nvPr/>
        </p:nvGrpSpPr>
        <p:grpSpPr>
          <a:xfrm flipH="1">
            <a:off x="8276602" y="4446789"/>
            <a:ext cx="104738" cy="104738"/>
            <a:chOff x="794923" y="2795124"/>
            <a:chExt cx="128941" cy="128941"/>
          </a:xfrm>
        </p:grpSpPr>
        <p:sp>
          <p:nvSpPr>
            <p:cNvPr id="1122" name="Google Shape;1122;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13"/>
          <p:cNvGrpSpPr/>
          <p:nvPr/>
        </p:nvGrpSpPr>
        <p:grpSpPr>
          <a:xfrm>
            <a:off x="8314579" y="3559006"/>
            <a:ext cx="544663" cy="547106"/>
            <a:chOff x="1889565" y="-3382437"/>
            <a:chExt cx="670520" cy="673527"/>
          </a:xfrm>
        </p:grpSpPr>
        <p:sp>
          <p:nvSpPr>
            <p:cNvPr id="1125" name="Google Shape;1125;p1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13"/>
          <p:cNvGrpSpPr/>
          <p:nvPr/>
        </p:nvGrpSpPr>
        <p:grpSpPr>
          <a:xfrm>
            <a:off x="8619577" y="3304543"/>
            <a:ext cx="157497" cy="158302"/>
            <a:chOff x="3407917" y="-1400250"/>
            <a:chExt cx="193891" cy="194881"/>
          </a:xfrm>
        </p:grpSpPr>
        <p:sp>
          <p:nvSpPr>
            <p:cNvPr id="1131" name="Google Shape;1131;p13"/>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3"/>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3"/>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3"/>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3"/>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3"/>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3"/>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3"/>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9" name="Google Shape;1139;p13"/>
          <p:cNvGrpSpPr/>
          <p:nvPr/>
        </p:nvGrpSpPr>
        <p:grpSpPr>
          <a:xfrm rot="1420089">
            <a:off x="7749849" y="4096443"/>
            <a:ext cx="677828" cy="709496"/>
            <a:chOff x="3153626" y="-2653955"/>
            <a:chExt cx="834426" cy="873411"/>
          </a:xfrm>
        </p:grpSpPr>
        <p:sp>
          <p:nvSpPr>
            <p:cNvPr id="1140" name="Google Shape;1140;p13"/>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3"/>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3"/>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3"/>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3"/>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3"/>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3"/>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13"/>
          <p:cNvGrpSpPr/>
          <p:nvPr/>
        </p:nvGrpSpPr>
        <p:grpSpPr>
          <a:xfrm>
            <a:off x="7393991" y="4662312"/>
            <a:ext cx="185914" cy="236257"/>
            <a:chOff x="2079424" y="521748"/>
            <a:chExt cx="228873" cy="290850"/>
          </a:xfrm>
        </p:grpSpPr>
        <p:sp>
          <p:nvSpPr>
            <p:cNvPr id="1148" name="Google Shape;1148;p13"/>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3"/>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3"/>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13"/>
          <p:cNvGrpSpPr/>
          <p:nvPr/>
        </p:nvGrpSpPr>
        <p:grpSpPr>
          <a:xfrm>
            <a:off x="619592" y="4514939"/>
            <a:ext cx="187263" cy="187264"/>
            <a:chOff x="1447449" y="4268259"/>
            <a:chExt cx="217875" cy="217875"/>
          </a:xfrm>
        </p:grpSpPr>
        <p:sp>
          <p:nvSpPr>
            <p:cNvPr id="1152" name="Google Shape;1152;p13"/>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3"/>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3"/>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3"/>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3"/>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3"/>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3"/>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3"/>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13"/>
          <p:cNvGrpSpPr/>
          <p:nvPr/>
        </p:nvGrpSpPr>
        <p:grpSpPr>
          <a:xfrm>
            <a:off x="8276589" y="385746"/>
            <a:ext cx="308365" cy="307514"/>
            <a:chOff x="2601030" y="2721166"/>
            <a:chExt cx="358773" cy="357783"/>
          </a:xfrm>
        </p:grpSpPr>
        <p:sp>
          <p:nvSpPr>
            <p:cNvPr id="1161" name="Google Shape;1161;p1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9" name="Shape 1169"/>
        <p:cNvGrpSpPr/>
        <p:nvPr/>
      </p:nvGrpSpPr>
      <p:grpSpPr>
        <a:xfrm>
          <a:off x="0" y="0"/>
          <a:ext cx="0" cy="0"/>
          <a:chOff x="0" y="0"/>
          <a:chExt cx="0" cy="0"/>
        </a:xfrm>
      </p:grpSpPr>
      <p:sp>
        <p:nvSpPr>
          <p:cNvPr id="1170" name="Google Shape;1170;p1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4"/>
          <p:cNvSpPr txBox="1"/>
          <p:nvPr>
            <p:ph type="title"/>
          </p:nvPr>
        </p:nvSpPr>
        <p:spPr>
          <a:xfrm>
            <a:off x="1275150" y="2183700"/>
            <a:ext cx="6593700" cy="77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4800"/>
              <a:buNone/>
              <a:defRPr sz="55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grpSp>
        <p:nvGrpSpPr>
          <p:cNvPr id="1172" name="Google Shape;1172;p14"/>
          <p:cNvGrpSpPr/>
          <p:nvPr/>
        </p:nvGrpSpPr>
        <p:grpSpPr>
          <a:xfrm>
            <a:off x="771271" y="3950636"/>
            <a:ext cx="750503" cy="917365"/>
            <a:chOff x="794919" y="4014442"/>
            <a:chExt cx="750503" cy="917365"/>
          </a:xfrm>
        </p:grpSpPr>
        <p:sp>
          <p:nvSpPr>
            <p:cNvPr id="1173" name="Google Shape;1173;p14"/>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4"/>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4"/>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4"/>
          <p:cNvGrpSpPr/>
          <p:nvPr/>
        </p:nvGrpSpPr>
        <p:grpSpPr>
          <a:xfrm>
            <a:off x="755107" y="3481874"/>
            <a:ext cx="210867" cy="780480"/>
            <a:chOff x="2419167" y="1286206"/>
            <a:chExt cx="210867" cy="780480"/>
          </a:xfrm>
        </p:grpSpPr>
        <p:sp>
          <p:nvSpPr>
            <p:cNvPr id="1177" name="Google Shape;1177;p14"/>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4"/>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4"/>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4"/>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4"/>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4"/>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4"/>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4"/>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4"/>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4"/>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4"/>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4"/>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4"/>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4"/>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4"/>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14"/>
          <p:cNvGrpSpPr/>
          <p:nvPr/>
        </p:nvGrpSpPr>
        <p:grpSpPr>
          <a:xfrm>
            <a:off x="295424" y="4168520"/>
            <a:ext cx="509674" cy="559624"/>
            <a:chOff x="1693693" y="-2602979"/>
            <a:chExt cx="509674" cy="559624"/>
          </a:xfrm>
        </p:grpSpPr>
        <p:sp>
          <p:nvSpPr>
            <p:cNvPr id="1193" name="Google Shape;1193;p1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2" name="Google Shape;1202;p14"/>
          <p:cNvGrpSpPr/>
          <p:nvPr/>
        </p:nvGrpSpPr>
        <p:grpSpPr>
          <a:xfrm flipH="1">
            <a:off x="1030668" y="315013"/>
            <a:ext cx="606514" cy="741056"/>
            <a:chOff x="6180225" y="405175"/>
            <a:chExt cx="606514" cy="741056"/>
          </a:xfrm>
        </p:grpSpPr>
        <p:sp>
          <p:nvSpPr>
            <p:cNvPr id="1203" name="Google Shape;1203;p14"/>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4"/>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4"/>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14"/>
          <p:cNvGrpSpPr/>
          <p:nvPr/>
        </p:nvGrpSpPr>
        <p:grpSpPr>
          <a:xfrm>
            <a:off x="300421" y="2848081"/>
            <a:ext cx="457673" cy="400720"/>
            <a:chOff x="299281" y="2848081"/>
            <a:chExt cx="457673" cy="400720"/>
          </a:xfrm>
        </p:grpSpPr>
        <p:sp>
          <p:nvSpPr>
            <p:cNvPr id="1207" name="Google Shape;1207;p14"/>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4"/>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14"/>
          <p:cNvGrpSpPr/>
          <p:nvPr/>
        </p:nvGrpSpPr>
        <p:grpSpPr>
          <a:xfrm>
            <a:off x="796063" y="2795124"/>
            <a:ext cx="128941" cy="128941"/>
            <a:chOff x="794923" y="2795124"/>
            <a:chExt cx="128941" cy="128941"/>
          </a:xfrm>
        </p:grpSpPr>
        <p:sp>
          <p:nvSpPr>
            <p:cNvPr id="1210" name="Google Shape;1210;p1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14"/>
          <p:cNvGrpSpPr/>
          <p:nvPr/>
        </p:nvGrpSpPr>
        <p:grpSpPr>
          <a:xfrm>
            <a:off x="1905060" y="388587"/>
            <a:ext cx="302661" cy="301826"/>
            <a:chOff x="2601030" y="2721166"/>
            <a:chExt cx="358773" cy="357783"/>
          </a:xfrm>
        </p:grpSpPr>
        <p:sp>
          <p:nvSpPr>
            <p:cNvPr id="1213" name="Google Shape;1213;p1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14"/>
          <p:cNvGrpSpPr/>
          <p:nvPr/>
        </p:nvGrpSpPr>
        <p:grpSpPr>
          <a:xfrm flipH="1">
            <a:off x="263381" y="244061"/>
            <a:ext cx="798796" cy="813307"/>
            <a:chOff x="3411440" y="2423377"/>
            <a:chExt cx="991309" cy="1009316"/>
          </a:xfrm>
        </p:grpSpPr>
        <p:sp>
          <p:nvSpPr>
            <p:cNvPr id="1222" name="Google Shape;1222;p14"/>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4"/>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4"/>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4"/>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14"/>
          <p:cNvGrpSpPr/>
          <p:nvPr/>
        </p:nvGrpSpPr>
        <p:grpSpPr>
          <a:xfrm>
            <a:off x="514136" y="1163759"/>
            <a:ext cx="438065" cy="480997"/>
            <a:chOff x="1693693" y="-2602979"/>
            <a:chExt cx="509674" cy="559624"/>
          </a:xfrm>
        </p:grpSpPr>
        <p:sp>
          <p:nvSpPr>
            <p:cNvPr id="1227" name="Google Shape;1227;p1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14"/>
          <p:cNvGrpSpPr/>
          <p:nvPr/>
        </p:nvGrpSpPr>
        <p:grpSpPr>
          <a:xfrm flipH="1">
            <a:off x="287634" y="1726737"/>
            <a:ext cx="184903" cy="235878"/>
            <a:chOff x="2947570" y="-1075969"/>
            <a:chExt cx="184903" cy="235878"/>
          </a:xfrm>
        </p:grpSpPr>
        <p:sp>
          <p:nvSpPr>
            <p:cNvPr id="1237" name="Google Shape;1237;p1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14"/>
          <p:cNvGrpSpPr/>
          <p:nvPr/>
        </p:nvGrpSpPr>
        <p:grpSpPr>
          <a:xfrm>
            <a:off x="1130042" y="1264814"/>
            <a:ext cx="187263" cy="187264"/>
            <a:chOff x="1447449" y="4268259"/>
            <a:chExt cx="217875" cy="217875"/>
          </a:xfrm>
        </p:grpSpPr>
        <p:sp>
          <p:nvSpPr>
            <p:cNvPr id="1241" name="Google Shape;1241;p14"/>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4"/>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4"/>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4"/>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4"/>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4"/>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4"/>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4"/>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14"/>
          <p:cNvGrpSpPr/>
          <p:nvPr/>
        </p:nvGrpSpPr>
        <p:grpSpPr>
          <a:xfrm>
            <a:off x="8371552" y="237156"/>
            <a:ext cx="511655" cy="625155"/>
            <a:chOff x="6180225" y="405175"/>
            <a:chExt cx="606514" cy="741056"/>
          </a:xfrm>
        </p:grpSpPr>
        <p:sp>
          <p:nvSpPr>
            <p:cNvPr id="1250" name="Google Shape;1250;p14"/>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4"/>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4"/>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14"/>
          <p:cNvGrpSpPr/>
          <p:nvPr/>
        </p:nvGrpSpPr>
        <p:grpSpPr>
          <a:xfrm flipH="1" rot="5400000">
            <a:off x="8093799" y="4189266"/>
            <a:ext cx="703922" cy="736809"/>
            <a:chOff x="3153626" y="-2653955"/>
            <a:chExt cx="834426" cy="873411"/>
          </a:xfrm>
        </p:grpSpPr>
        <p:sp>
          <p:nvSpPr>
            <p:cNvPr id="1254" name="Google Shape;1254;p1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4"/>
          <p:cNvGrpSpPr/>
          <p:nvPr/>
        </p:nvGrpSpPr>
        <p:grpSpPr>
          <a:xfrm flipH="1" rot="5400000">
            <a:off x="8605367" y="3117832"/>
            <a:ext cx="193077" cy="245361"/>
            <a:chOff x="2079424" y="521748"/>
            <a:chExt cx="228873" cy="290850"/>
          </a:xfrm>
        </p:grpSpPr>
        <p:sp>
          <p:nvSpPr>
            <p:cNvPr id="1262" name="Google Shape;1262;p1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14"/>
          <p:cNvGrpSpPr/>
          <p:nvPr/>
        </p:nvGrpSpPr>
        <p:grpSpPr>
          <a:xfrm flipH="1">
            <a:off x="7868851" y="377844"/>
            <a:ext cx="384731" cy="590613"/>
            <a:chOff x="1603769" y="107044"/>
            <a:chExt cx="384731" cy="590613"/>
          </a:xfrm>
        </p:grpSpPr>
        <p:sp>
          <p:nvSpPr>
            <p:cNvPr id="1266" name="Google Shape;1266;p14"/>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4"/>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4"/>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4"/>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4"/>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4"/>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4"/>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14"/>
          <p:cNvGrpSpPr/>
          <p:nvPr/>
        </p:nvGrpSpPr>
        <p:grpSpPr>
          <a:xfrm flipH="1">
            <a:off x="7637259" y="1057462"/>
            <a:ext cx="184903" cy="235878"/>
            <a:chOff x="2947570" y="-1075969"/>
            <a:chExt cx="184903" cy="235878"/>
          </a:xfrm>
        </p:grpSpPr>
        <p:sp>
          <p:nvSpPr>
            <p:cNvPr id="1274" name="Google Shape;1274;p1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7" name="Google Shape;1277;p14"/>
          <p:cNvGrpSpPr/>
          <p:nvPr/>
        </p:nvGrpSpPr>
        <p:grpSpPr>
          <a:xfrm flipH="1">
            <a:off x="8139562" y="1043517"/>
            <a:ext cx="670541" cy="672920"/>
            <a:chOff x="4492684" y="662647"/>
            <a:chExt cx="847391" cy="850399"/>
          </a:xfrm>
        </p:grpSpPr>
        <p:sp>
          <p:nvSpPr>
            <p:cNvPr id="1278" name="Google Shape;1278;p14"/>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4"/>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4"/>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4"/>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4"/>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3" name="Google Shape;1283;p14"/>
          <p:cNvSpPr/>
          <p:nvPr/>
        </p:nvSpPr>
        <p:spPr>
          <a:xfrm>
            <a:off x="8695441" y="1963315"/>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4" name="Google Shape;1284;p14"/>
          <p:cNvGrpSpPr/>
          <p:nvPr/>
        </p:nvGrpSpPr>
        <p:grpSpPr>
          <a:xfrm flipH="1">
            <a:off x="7362735" y="4329753"/>
            <a:ext cx="557642" cy="557642"/>
            <a:chOff x="3560335" y="-646412"/>
            <a:chExt cx="557642" cy="557642"/>
          </a:xfrm>
        </p:grpSpPr>
        <p:sp>
          <p:nvSpPr>
            <p:cNvPr id="1285" name="Google Shape;1285;p1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14"/>
          <p:cNvGrpSpPr/>
          <p:nvPr/>
        </p:nvGrpSpPr>
        <p:grpSpPr>
          <a:xfrm>
            <a:off x="8114520" y="3338330"/>
            <a:ext cx="576312" cy="578897"/>
            <a:chOff x="1889565" y="-3382437"/>
            <a:chExt cx="670520" cy="673527"/>
          </a:xfrm>
        </p:grpSpPr>
        <p:sp>
          <p:nvSpPr>
            <p:cNvPr id="1295" name="Google Shape;1295;p1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14"/>
          <p:cNvGrpSpPr/>
          <p:nvPr/>
        </p:nvGrpSpPr>
        <p:grpSpPr>
          <a:xfrm rot="10800000">
            <a:off x="7097107" y="223648"/>
            <a:ext cx="479293" cy="479293"/>
            <a:chOff x="3560335" y="-646412"/>
            <a:chExt cx="557642" cy="557642"/>
          </a:xfrm>
        </p:grpSpPr>
        <p:sp>
          <p:nvSpPr>
            <p:cNvPr id="1301" name="Google Shape;1301;p1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14"/>
          <p:cNvGrpSpPr/>
          <p:nvPr/>
        </p:nvGrpSpPr>
        <p:grpSpPr>
          <a:xfrm flipH="1" rot="5400000">
            <a:off x="8526017" y="3979740"/>
            <a:ext cx="202705" cy="497323"/>
            <a:chOff x="6219428" y="3871144"/>
            <a:chExt cx="235841" cy="578619"/>
          </a:xfrm>
        </p:grpSpPr>
        <p:sp>
          <p:nvSpPr>
            <p:cNvPr id="1311" name="Google Shape;1311;p14"/>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4"/>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4"/>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14"/>
          <p:cNvSpPr/>
          <p:nvPr/>
        </p:nvSpPr>
        <p:spPr>
          <a:xfrm>
            <a:off x="1630891" y="4714790"/>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5" name="Shape 1315"/>
        <p:cNvGrpSpPr/>
        <p:nvPr/>
      </p:nvGrpSpPr>
      <p:grpSpPr>
        <a:xfrm>
          <a:off x="0" y="0"/>
          <a:ext cx="0" cy="0"/>
          <a:chOff x="0" y="0"/>
          <a:chExt cx="0" cy="0"/>
        </a:xfrm>
      </p:grpSpPr>
      <p:sp>
        <p:nvSpPr>
          <p:cNvPr id="1316" name="Google Shape;1316;p1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5"/>
          <p:cNvSpPr txBox="1"/>
          <p:nvPr>
            <p:ph type="title"/>
          </p:nvPr>
        </p:nvSpPr>
        <p:spPr>
          <a:xfrm>
            <a:off x="1731500" y="1609700"/>
            <a:ext cx="5681100" cy="73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000"/>
              <a:buNone/>
              <a:defRPr sz="6500">
                <a:solidFill>
                  <a:schemeClr val="accent6"/>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p:txBody>
      </p:sp>
      <p:sp>
        <p:nvSpPr>
          <p:cNvPr id="1318" name="Google Shape;1318;p15"/>
          <p:cNvSpPr txBox="1"/>
          <p:nvPr>
            <p:ph idx="1" type="subTitle"/>
          </p:nvPr>
        </p:nvSpPr>
        <p:spPr>
          <a:xfrm>
            <a:off x="2867700" y="2622175"/>
            <a:ext cx="3408600" cy="675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100"/>
              <a:buFont typeface="Nunito"/>
              <a:buNone/>
              <a:defRPr sz="2100">
                <a:solidFill>
                  <a:schemeClr val="accent2"/>
                </a:solidFill>
                <a:latin typeface="Nunito"/>
                <a:ea typeface="Nunito"/>
                <a:cs typeface="Nunito"/>
                <a:sym typeface="Nunito"/>
              </a:defRPr>
            </a:lvl1pPr>
            <a:lvl2pPr lvl="1"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9pPr>
          </a:lstStyle>
          <a:p/>
        </p:txBody>
      </p:sp>
      <p:sp>
        <p:nvSpPr>
          <p:cNvPr id="1319" name="Google Shape;1319;p15"/>
          <p:cNvSpPr txBox="1"/>
          <p:nvPr>
            <p:ph idx="2" type="subTitle"/>
          </p:nvPr>
        </p:nvSpPr>
        <p:spPr>
          <a:xfrm>
            <a:off x="2867700" y="3329850"/>
            <a:ext cx="3408600" cy="675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800"/>
              <a:buFont typeface="Nunito"/>
              <a:buNone/>
              <a:defRPr sz="2100">
                <a:solidFill>
                  <a:schemeClr val="accent2"/>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1320" name="Google Shape;1320;p15"/>
          <p:cNvGrpSpPr/>
          <p:nvPr/>
        </p:nvGrpSpPr>
        <p:grpSpPr>
          <a:xfrm>
            <a:off x="291107" y="355950"/>
            <a:ext cx="545422" cy="666492"/>
            <a:chOff x="2859835" y="2776139"/>
            <a:chExt cx="634581" cy="775442"/>
          </a:xfrm>
        </p:grpSpPr>
        <p:sp>
          <p:nvSpPr>
            <p:cNvPr id="1321" name="Google Shape;1321;p15"/>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5"/>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5"/>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15"/>
          <p:cNvGrpSpPr/>
          <p:nvPr/>
        </p:nvGrpSpPr>
        <p:grpSpPr>
          <a:xfrm>
            <a:off x="837643" y="246679"/>
            <a:ext cx="330676" cy="507632"/>
            <a:chOff x="1603769" y="107044"/>
            <a:chExt cx="384731" cy="590613"/>
          </a:xfrm>
        </p:grpSpPr>
        <p:sp>
          <p:nvSpPr>
            <p:cNvPr id="1325" name="Google Shape;1325;p15"/>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5"/>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5"/>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5"/>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5"/>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5"/>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5"/>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15"/>
          <p:cNvGrpSpPr/>
          <p:nvPr/>
        </p:nvGrpSpPr>
        <p:grpSpPr>
          <a:xfrm rot="10800000">
            <a:off x="421653" y="1212619"/>
            <a:ext cx="606382" cy="616689"/>
            <a:chOff x="3027518" y="-1395725"/>
            <a:chExt cx="705506" cy="717497"/>
          </a:xfrm>
        </p:grpSpPr>
        <p:sp>
          <p:nvSpPr>
            <p:cNvPr id="1333" name="Google Shape;1333;p15"/>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5"/>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5"/>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5"/>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5"/>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5"/>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5"/>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5"/>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5"/>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15"/>
          <p:cNvGrpSpPr/>
          <p:nvPr/>
        </p:nvGrpSpPr>
        <p:grpSpPr>
          <a:xfrm>
            <a:off x="1045944" y="871518"/>
            <a:ext cx="158924" cy="202737"/>
            <a:chOff x="2947570" y="-1075969"/>
            <a:chExt cx="184903" cy="235878"/>
          </a:xfrm>
        </p:grpSpPr>
        <p:sp>
          <p:nvSpPr>
            <p:cNvPr id="1343" name="Google Shape;1343;p15"/>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5"/>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5"/>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15"/>
          <p:cNvGrpSpPr/>
          <p:nvPr/>
        </p:nvGrpSpPr>
        <p:grpSpPr>
          <a:xfrm>
            <a:off x="273209" y="511759"/>
            <a:ext cx="110824" cy="110824"/>
            <a:chOff x="794923" y="2795124"/>
            <a:chExt cx="128941" cy="128941"/>
          </a:xfrm>
        </p:grpSpPr>
        <p:sp>
          <p:nvSpPr>
            <p:cNvPr id="1347" name="Google Shape;1347;p1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15"/>
          <p:cNvGrpSpPr/>
          <p:nvPr/>
        </p:nvGrpSpPr>
        <p:grpSpPr>
          <a:xfrm>
            <a:off x="1309066" y="453239"/>
            <a:ext cx="187263" cy="187264"/>
            <a:chOff x="1447449" y="4268259"/>
            <a:chExt cx="217875" cy="217875"/>
          </a:xfrm>
        </p:grpSpPr>
        <p:sp>
          <p:nvSpPr>
            <p:cNvPr id="1350" name="Google Shape;1350;p1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15"/>
          <p:cNvGrpSpPr/>
          <p:nvPr/>
        </p:nvGrpSpPr>
        <p:grpSpPr>
          <a:xfrm>
            <a:off x="1670680" y="195349"/>
            <a:ext cx="158924" cy="202737"/>
            <a:chOff x="2947570" y="-1075969"/>
            <a:chExt cx="184903" cy="235878"/>
          </a:xfrm>
        </p:grpSpPr>
        <p:sp>
          <p:nvSpPr>
            <p:cNvPr id="1359" name="Google Shape;1359;p15"/>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5"/>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5"/>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15"/>
          <p:cNvGrpSpPr/>
          <p:nvPr/>
        </p:nvGrpSpPr>
        <p:grpSpPr>
          <a:xfrm>
            <a:off x="559039" y="4454821"/>
            <a:ext cx="308365" cy="307514"/>
            <a:chOff x="2601030" y="2721166"/>
            <a:chExt cx="358773" cy="357783"/>
          </a:xfrm>
        </p:grpSpPr>
        <p:sp>
          <p:nvSpPr>
            <p:cNvPr id="1363" name="Google Shape;1363;p15"/>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5"/>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5"/>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5"/>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5"/>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5"/>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5"/>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5"/>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15"/>
          <p:cNvGrpSpPr/>
          <p:nvPr/>
        </p:nvGrpSpPr>
        <p:grpSpPr>
          <a:xfrm>
            <a:off x="8337142" y="445864"/>
            <a:ext cx="187263" cy="187264"/>
            <a:chOff x="1447449" y="4268259"/>
            <a:chExt cx="217875" cy="217875"/>
          </a:xfrm>
        </p:grpSpPr>
        <p:sp>
          <p:nvSpPr>
            <p:cNvPr id="1372" name="Google Shape;1372;p1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15"/>
          <p:cNvGrpSpPr/>
          <p:nvPr/>
        </p:nvGrpSpPr>
        <p:grpSpPr>
          <a:xfrm rot="3599929">
            <a:off x="7799091" y="3825511"/>
            <a:ext cx="717247" cy="750757"/>
            <a:chOff x="3153626" y="-2653955"/>
            <a:chExt cx="834426" cy="873411"/>
          </a:xfrm>
        </p:grpSpPr>
        <p:sp>
          <p:nvSpPr>
            <p:cNvPr id="1381" name="Google Shape;1381;p1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15"/>
          <p:cNvGrpSpPr/>
          <p:nvPr/>
        </p:nvGrpSpPr>
        <p:grpSpPr>
          <a:xfrm>
            <a:off x="8601310" y="3081742"/>
            <a:ext cx="166649" cy="167500"/>
            <a:chOff x="3407917" y="-1400250"/>
            <a:chExt cx="193891" cy="194881"/>
          </a:xfrm>
        </p:grpSpPr>
        <p:sp>
          <p:nvSpPr>
            <p:cNvPr id="1389" name="Google Shape;1389;p1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15"/>
          <p:cNvGrpSpPr/>
          <p:nvPr/>
        </p:nvGrpSpPr>
        <p:grpSpPr>
          <a:xfrm>
            <a:off x="8286199" y="4272010"/>
            <a:ext cx="576312" cy="578897"/>
            <a:chOff x="1889565" y="-3382437"/>
            <a:chExt cx="670520" cy="673527"/>
          </a:xfrm>
        </p:grpSpPr>
        <p:sp>
          <p:nvSpPr>
            <p:cNvPr id="1398" name="Google Shape;1398;p1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15"/>
          <p:cNvGrpSpPr/>
          <p:nvPr/>
        </p:nvGrpSpPr>
        <p:grpSpPr>
          <a:xfrm>
            <a:off x="8583070" y="3689955"/>
            <a:ext cx="202705" cy="497323"/>
            <a:chOff x="6219428" y="3871144"/>
            <a:chExt cx="235841" cy="578619"/>
          </a:xfrm>
        </p:grpSpPr>
        <p:sp>
          <p:nvSpPr>
            <p:cNvPr id="1404" name="Google Shape;1404;p1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15"/>
          <p:cNvGrpSpPr/>
          <p:nvPr/>
        </p:nvGrpSpPr>
        <p:grpSpPr>
          <a:xfrm>
            <a:off x="8350826" y="3457905"/>
            <a:ext cx="196716" cy="249985"/>
            <a:chOff x="2079424" y="521748"/>
            <a:chExt cx="228873" cy="290850"/>
          </a:xfrm>
        </p:grpSpPr>
        <p:sp>
          <p:nvSpPr>
            <p:cNvPr id="1408" name="Google Shape;1408;p1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15"/>
          <p:cNvGrpSpPr/>
          <p:nvPr/>
        </p:nvGrpSpPr>
        <p:grpSpPr>
          <a:xfrm rot="-5400000">
            <a:off x="7341839" y="4402664"/>
            <a:ext cx="479293" cy="479293"/>
            <a:chOff x="3560335" y="-646412"/>
            <a:chExt cx="557642" cy="557642"/>
          </a:xfrm>
        </p:grpSpPr>
        <p:sp>
          <p:nvSpPr>
            <p:cNvPr id="1412" name="Google Shape;1412;p1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1" name="Shape 1421"/>
        <p:cNvGrpSpPr/>
        <p:nvPr/>
      </p:nvGrpSpPr>
      <p:grpSpPr>
        <a:xfrm>
          <a:off x="0" y="0"/>
          <a:ext cx="0" cy="0"/>
          <a:chOff x="0" y="0"/>
          <a:chExt cx="0" cy="0"/>
        </a:xfrm>
      </p:grpSpPr>
      <p:sp>
        <p:nvSpPr>
          <p:cNvPr id="1422" name="Google Shape;1422;p1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6"/>
          <p:cNvSpPr txBox="1"/>
          <p:nvPr>
            <p:ph type="title"/>
          </p:nvPr>
        </p:nvSpPr>
        <p:spPr>
          <a:xfrm>
            <a:off x="2357100" y="3323481"/>
            <a:ext cx="4429800" cy="326400"/>
          </a:xfrm>
          <a:prstGeom prst="rect">
            <a:avLst/>
          </a:prstGeom>
        </p:spPr>
        <p:txBody>
          <a:bodyPr anchorCtr="0" anchor="ctr" bIns="91425" lIns="91425" spcFirstLastPara="1" rIns="91425" wrap="square" tIns="91425">
            <a:noAutofit/>
          </a:bodyPr>
          <a:lstStyle>
            <a:lvl1pPr lvl="0" algn="ctr">
              <a:spcBef>
                <a:spcPts val="0"/>
              </a:spcBef>
              <a:spcAft>
                <a:spcPts val="0"/>
              </a:spcAft>
              <a:buSzPts val="2500"/>
              <a:buFont typeface="Nunito"/>
              <a:buNone/>
              <a:defRPr sz="2000">
                <a:latin typeface="Nunito"/>
                <a:ea typeface="Nunito"/>
                <a:cs typeface="Nunito"/>
                <a:sym typeface="Nunito"/>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424" name="Google Shape;1424;p16"/>
          <p:cNvSpPr txBox="1"/>
          <p:nvPr>
            <p:ph idx="1" type="subTitle"/>
          </p:nvPr>
        </p:nvSpPr>
        <p:spPr>
          <a:xfrm>
            <a:off x="2132850" y="1269400"/>
            <a:ext cx="4878300" cy="1903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Nunito"/>
              <a:buNone/>
              <a:defRPr b="1" sz="25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1425" name="Google Shape;1425;p16"/>
          <p:cNvGrpSpPr/>
          <p:nvPr/>
        </p:nvGrpSpPr>
        <p:grpSpPr>
          <a:xfrm>
            <a:off x="7351905" y="268838"/>
            <a:ext cx="200704" cy="200674"/>
            <a:chOff x="6886110" y="773687"/>
            <a:chExt cx="249074" cy="249037"/>
          </a:xfrm>
        </p:grpSpPr>
        <p:sp>
          <p:nvSpPr>
            <p:cNvPr id="1426" name="Google Shape;1426;p1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16"/>
          <p:cNvGrpSpPr/>
          <p:nvPr/>
        </p:nvGrpSpPr>
        <p:grpSpPr>
          <a:xfrm>
            <a:off x="8141885" y="268820"/>
            <a:ext cx="488729" cy="597143"/>
            <a:chOff x="6180225" y="405175"/>
            <a:chExt cx="606514" cy="741056"/>
          </a:xfrm>
        </p:grpSpPr>
        <p:sp>
          <p:nvSpPr>
            <p:cNvPr id="1435" name="Google Shape;1435;p1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16"/>
          <p:cNvGrpSpPr/>
          <p:nvPr/>
        </p:nvGrpSpPr>
        <p:grpSpPr>
          <a:xfrm>
            <a:off x="7549593" y="487835"/>
            <a:ext cx="798796" cy="813307"/>
            <a:chOff x="3411440" y="2423377"/>
            <a:chExt cx="991309" cy="1009316"/>
          </a:xfrm>
        </p:grpSpPr>
        <p:sp>
          <p:nvSpPr>
            <p:cNvPr id="1439" name="Google Shape;1439;p16"/>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6"/>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6"/>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16"/>
          <p:cNvGrpSpPr/>
          <p:nvPr/>
        </p:nvGrpSpPr>
        <p:grpSpPr>
          <a:xfrm>
            <a:off x="8461216" y="938470"/>
            <a:ext cx="411494" cy="664330"/>
            <a:chOff x="4698532" y="1605962"/>
            <a:chExt cx="510665" cy="824436"/>
          </a:xfrm>
        </p:grpSpPr>
        <p:sp>
          <p:nvSpPr>
            <p:cNvPr id="1444" name="Google Shape;1444;p16"/>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6"/>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16"/>
          <p:cNvGrpSpPr/>
          <p:nvPr/>
        </p:nvGrpSpPr>
        <p:grpSpPr>
          <a:xfrm>
            <a:off x="8709353" y="1780119"/>
            <a:ext cx="110824" cy="110824"/>
            <a:chOff x="794923" y="2795124"/>
            <a:chExt cx="128941" cy="128941"/>
          </a:xfrm>
        </p:grpSpPr>
        <p:sp>
          <p:nvSpPr>
            <p:cNvPr id="1448" name="Google Shape;1448;p1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6"/>
          <p:cNvGrpSpPr/>
          <p:nvPr/>
        </p:nvGrpSpPr>
        <p:grpSpPr>
          <a:xfrm>
            <a:off x="612881" y="439171"/>
            <a:ext cx="200704" cy="200674"/>
            <a:chOff x="6886110" y="773687"/>
            <a:chExt cx="249074" cy="249037"/>
          </a:xfrm>
        </p:grpSpPr>
        <p:sp>
          <p:nvSpPr>
            <p:cNvPr id="1451" name="Google Shape;1451;p1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6"/>
          <p:cNvGrpSpPr/>
          <p:nvPr/>
        </p:nvGrpSpPr>
        <p:grpSpPr>
          <a:xfrm>
            <a:off x="295591" y="3283590"/>
            <a:ext cx="393370" cy="344419"/>
            <a:chOff x="299281" y="2848081"/>
            <a:chExt cx="457673" cy="400720"/>
          </a:xfrm>
        </p:grpSpPr>
        <p:sp>
          <p:nvSpPr>
            <p:cNvPr id="1460" name="Google Shape;1460;p16"/>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6"/>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16"/>
          <p:cNvGrpSpPr/>
          <p:nvPr/>
        </p:nvGrpSpPr>
        <p:grpSpPr>
          <a:xfrm>
            <a:off x="307452" y="2990647"/>
            <a:ext cx="110824" cy="110824"/>
            <a:chOff x="794923" y="2795124"/>
            <a:chExt cx="128941" cy="128941"/>
          </a:xfrm>
        </p:grpSpPr>
        <p:sp>
          <p:nvSpPr>
            <p:cNvPr id="1463" name="Google Shape;1463;p1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16"/>
          <p:cNvGrpSpPr/>
          <p:nvPr/>
        </p:nvGrpSpPr>
        <p:grpSpPr>
          <a:xfrm>
            <a:off x="788879" y="4086004"/>
            <a:ext cx="645057" cy="788475"/>
            <a:chOff x="794919" y="4014442"/>
            <a:chExt cx="750503" cy="917365"/>
          </a:xfrm>
        </p:grpSpPr>
        <p:sp>
          <p:nvSpPr>
            <p:cNvPr id="1466" name="Google Shape;1466;p1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9" name="Google Shape;1469;p16"/>
          <p:cNvGrpSpPr/>
          <p:nvPr/>
        </p:nvGrpSpPr>
        <p:grpSpPr>
          <a:xfrm>
            <a:off x="686271" y="3621286"/>
            <a:ext cx="181240" cy="670823"/>
            <a:chOff x="2419167" y="1286206"/>
            <a:chExt cx="210867" cy="780480"/>
          </a:xfrm>
        </p:grpSpPr>
        <p:sp>
          <p:nvSpPr>
            <p:cNvPr id="1470" name="Google Shape;1470;p1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6"/>
          <p:cNvGrpSpPr/>
          <p:nvPr/>
        </p:nvGrpSpPr>
        <p:grpSpPr>
          <a:xfrm>
            <a:off x="273142" y="4265007"/>
            <a:ext cx="438065" cy="480997"/>
            <a:chOff x="1693693" y="-2602979"/>
            <a:chExt cx="509674" cy="559624"/>
          </a:xfrm>
        </p:grpSpPr>
        <p:sp>
          <p:nvSpPr>
            <p:cNvPr id="1486" name="Google Shape;1486;p16"/>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6"/>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6"/>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6"/>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6"/>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6"/>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6"/>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6"/>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6"/>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5" name="Google Shape;1495;p16"/>
          <p:cNvSpPr/>
          <p:nvPr/>
        </p:nvSpPr>
        <p:spPr>
          <a:xfrm>
            <a:off x="448008" y="4025981"/>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6" name="Shape 1496"/>
        <p:cNvGrpSpPr/>
        <p:nvPr/>
      </p:nvGrpSpPr>
      <p:grpSpPr>
        <a:xfrm>
          <a:off x="0" y="0"/>
          <a:ext cx="0" cy="0"/>
          <a:chOff x="0" y="0"/>
          <a:chExt cx="0" cy="0"/>
        </a:xfrm>
      </p:grpSpPr>
      <p:sp>
        <p:nvSpPr>
          <p:cNvPr id="1497" name="Google Shape;1497;p1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7"/>
          <p:cNvSpPr txBox="1"/>
          <p:nvPr>
            <p:ph hasCustomPrompt="1" type="title"/>
          </p:nvPr>
        </p:nvSpPr>
        <p:spPr>
          <a:xfrm>
            <a:off x="2125200" y="1445500"/>
            <a:ext cx="4893600" cy="190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9500"/>
              <a:buFont typeface="Montserrat ExtraBold"/>
              <a:buNone/>
              <a:defRPr sz="15000">
                <a:solidFill>
                  <a:schemeClr val="accent5"/>
                </a:solidFill>
                <a:latin typeface="Montserrat ExtraBold"/>
                <a:ea typeface="Montserrat ExtraBold"/>
                <a:cs typeface="Montserrat ExtraBold"/>
                <a:sym typeface="Montserrat ExtraBold"/>
              </a:defRPr>
            </a:lvl1pPr>
            <a:lvl2pPr lvl="1"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2pPr>
            <a:lvl3pPr lvl="2"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3pPr>
            <a:lvl4pPr lvl="3"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4pPr>
            <a:lvl5pPr lvl="4"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5pPr>
            <a:lvl6pPr lvl="5"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6pPr>
            <a:lvl7pPr lvl="6"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7pPr>
            <a:lvl8pPr lvl="7"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8pPr>
            <a:lvl9pPr lvl="8"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9pPr>
          </a:lstStyle>
          <a:p>
            <a:r>
              <a:t>xx%</a:t>
            </a:r>
          </a:p>
        </p:txBody>
      </p:sp>
      <p:grpSp>
        <p:nvGrpSpPr>
          <p:cNvPr id="1499" name="Google Shape;1499;p17"/>
          <p:cNvGrpSpPr/>
          <p:nvPr/>
        </p:nvGrpSpPr>
        <p:grpSpPr>
          <a:xfrm>
            <a:off x="7458669" y="3709500"/>
            <a:ext cx="302661" cy="301826"/>
            <a:chOff x="2601030" y="2721166"/>
            <a:chExt cx="358773" cy="357783"/>
          </a:xfrm>
        </p:grpSpPr>
        <p:sp>
          <p:nvSpPr>
            <p:cNvPr id="1500" name="Google Shape;1500;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17"/>
          <p:cNvGrpSpPr/>
          <p:nvPr/>
        </p:nvGrpSpPr>
        <p:grpSpPr>
          <a:xfrm>
            <a:off x="8332534" y="313356"/>
            <a:ext cx="511655" cy="625155"/>
            <a:chOff x="6180225" y="405175"/>
            <a:chExt cx="606514" cy="741056"/>
          </a:xfrm>
        </p:grpSpPr>
        <p:sp>
          <p:nvSpPr>
            <p:cNvPr id="1509" name="Google Shape;1509;p17"/>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7"/>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7"/>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17"/>
          <p:cNvGrpSpPr/>
          <p:nvPr/>
        </p:nvGrpSpPr>
        <p:grpSpPr>
          <a:xfrm>
            <a:off x="1940406" y="388587"/>
            <a:ext cx="302661" cy="301826"/>
            <a:chOff x="2601030" y="2721166"/>
            <a:chExt cx="358773" cy="357783"/>
          </a:xfrm>
        </p:grpSpPr>
        <p:sp>
          <p:nvSpPr>
            <p:cNvPr id="1513" name="Google Shape;1513;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7"/>
          <p:cNvGrpSpPr/>
          <p:nvPr/>
        </p:nvGrpSpPr>
        <p:grpSpPr>
          <a:xfrm rot="-5400000">
            <a:off x="357261" y="4189266"/>
            <a:ext cx="703922" cy="736809"/>
            <a:chOff x="3153626" y="-2653955"/>
            <a:chExt cx="834426" cy="873411"/>
          </a:xfrm>
        </p:grpSpPr>
        <p:sp>
          <p:nvSpPr>
            <p:cNvPr id="1522" name="Google Shape;1522;p1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9" name="Google Shape;1529;p17"/>
          <p:cNvSpPr/>
          <p:nvPr/>
        </p:nvSpPr>
        <p:spPr>
          <a:xfrm rot="-5400000">
            <a:off x="1165145" y="4518867"/>
            <a:ext cx="76725" cy="77591"/>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0" name="Google Shape;1530;p17"/>
          <p:cNvGrpSpPr/>
          <p:nvPr/>
        </p:nvGrpSpPr>
        <p:grpSpPr>
          <a:xfrm rot="-5400000">
            <a:off x="433113" y="3890456"/>
            <a:ext cx="198955" cy="488123"/>
            <a:chOff x="6219428" y="3871144"/>
            <a:chExt cx="235841" cy="578619"/>
          </a:xfrm>
        </p:grpSpPr>
        <p:sp>
          <p:nvSpPr>
            <p:cNvPr id="1531" name="Google Shape;1531;p1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17"/>
          <p:cNvGrpSpPr/>
          <p:nvPr/>
        </p:nvGrpSpPr>
        <p:grpSpPr>
          <a:xfrm rot="-5400000">
            <a:off x="356538" y="3575032"/>
            <a:ext cx="193077" cy="245361"/>
            <a:chOff x="2079424" y="521748"/>
            <a:chExt cx="228873" cy="290850"/>
          </a:xfrm>
        </p:grpSpPr>
        <p:sp>
          <p:nvSpPr>
            <p:cNvPr id="1535" name="Google Shape;1535;p1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8" name="Google Shape;1538;p17"/>
          <p:cNvSpPr/>
          <p:nvPr/>
        </p:nvSpPr>
        <p:spPr>
          <a:xfrm flipH="1">
            <a:off x="7762757" y="2943625"/>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9" name="Google Shape;1539;p17"/>
          <p:cNvGrpSpPr/>
          <p:nvPr/>
        </p:nvGrpSpPr>
        <p:grpSpPr>
          <a:xfrm flipH="1">
            <a:off x="1242297" y="1233837"/>
            <a:ext cx="249074" cy="249037"/>
            <a:chOff x="6886110" y="773687"/>
            <a:chExt cx="249074" cy="249037"/>
          </a:xfrm>
        </p:grpSpPr>
        <p:sp>
          <p:nvSpPr>
            <p:cNvPr id="1540" name="Google Shape;1540;p1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17"/>
          <p:cNvGrpSpPr/>
          <p:nvPr/>
        </p:nvGrpSpPr>
        <p:grpSpPr>
          <a:xfrm flipH="1">
            <a:off x="954468" y="315013"/>
            <a:ext cx="606514" cy="741056"/>
            <a:chOff x="6180225" y="405175"/>
            <a:chExt cx="606514" cy="741056"/>
          </a:xfrm>
        </p:grpSpPr>
        <p:sp>
          <p:nvSpPr>
            <p:cNvPr id="1549" name="Google Shape;1549;p17"/>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7"/>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7"/>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17"/>
          <p:cNvSpPr/>
          <p:nvPr/>
        </p:nvSpPr>
        <p:spPr>
          <a:xfrm flipH="1">
            <a:off x="407591" y="1892446"/>
            <a:ext cx="90984" cy="91975"/>
          </a:xfrm>
          <a:custGeom>
            <a:rect b="b" l="l" r="r" t="t"/>
            <a:pathLst>
              <a:path extrusionOk="0" fill="none" h="2508" w="2481">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3" name="Google Shape;1553;p17"/>
          <p:cNvGrpSpPr/>
          <p:nvPr/>
        </p:nvGrpSpPr>
        <p:grpSpPr>
          <a:xfrm flipH="1">
            <a:off x="663047" y="491837"/>
            <a:ext cx="249074" cy="249037"/>
            <a:chOff x="6886110" y="773687"/>
            <a:chExt cx="249074" cy="249037"/>
          </a:xfrm>
        </p:grpSpPr>
        <p:sp>
          <p:nvSpPr>
            <p:cNvPr id="1554" name="Google Shape;1554;p1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17"/>
          <p:cNvGrpSpPr/>
          <p:nvPr/>
        </p:nvGrpSpPr>
        <p:grpSpPr>
          <a:xfrm flipH="1">
            <a:off x="7931801" y="246682"/>
            <a:ext cx="384731" cy="590613"/>
            <a:chOff x="1603769" y="107044"/>
            <a:chExt cx="384731" cy="590613"/>
          </a:xfrm>
        </p:grpSpPr>
        <p:sp>
          <p:nvSpPr>
            <p:cNvPr id="1563" name="Google Shape;1563;p1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17"/>
          <p:cNvGrpSpPr/>
          <p:nvPr/>
        </p:nvGrpSpPr>
        <p:grpSpPr>
          <a:xfrm flipH="1">
            <a:off x="663051" y="1233817"/>
            <a:ext cx="510665" cy="824436"/>
            <a:chOff x="4698532" y="1605962"/>
            <a:chExt cx="510665" cy="824436"/>
          </a:xfrm>
        </p:grpSpPr>
        <p:sp>
          <p:nvSpPr>
            <p:cNvPr id="1571" name="Google Shape;1571;p17"/>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7"/>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7"/>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4" name="Google Shape;1574;p17"/>
          <p:cNvSpPr/>
          <p:nvPr/>
        </p:nvSpPr>
        <p:spPr>
          <a:xfrm flipH="1">
            <a:off x="7111894" y="680619"/>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5" name="Google Shape;1575;p17"/>
          <p:cNvGrpSpPr/>
          <p:nvPr/>
        </p:nvGrpSpPr>
        <p:grpSpPr>
          <a:xfrm flipH="1">
            <a:off x="7517559" y="246681"/>
            <a:ext cx="184903" cy="235878"/>
            <a:chOff x="2947570" y="-1075969"/>
            <a:chExt cx="184903" cy="235878"/>
          </a:xfrm>
        </p:grpSpPr>
        <p:sp>
          <p:nvSpPr>
            <p:cNvPr id="1576" name="Google Shape;1576;p1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17"/>
          <p:cNvGrpSpPr/>
          <p:nvPr/>
        </p:nvGrpSpPr>
        <p:grpSpPr>
          <a:xfrm flipH="1">
            <a:off x="7637259" y="1146056"/>
            <a:ext cx="184903" cy="235878"/>
            <a:chOff x="2947570" y="-1075969"/>
            <a:chExt cx="184903" cy="235878"/>
          </a:xfrm>
        </p:grpSpPr>
        <p:sp>
          <p:nvSpPr>
            <p:cNvPr id="1580" name="Google Shape;1580;p1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17"/>
          <p:cNvGrpSpPr/>
          <p:nvPr/>
        </p:nvGrpSpPr>
        <p:grpSpPr>
          <a:xfrm flipH="1">
            <a:off x="8139562" y="1043517"/>
            <a:ext cx="670541" cy="672920"/>
            <a:chOff x="4492684" y="662647"/>
            <a:chExt cx="847391" cy="850399"/>
          </a:xfrm>
        </p:grpSpPr>
        <p:sp>
          <p:nvSpPr>
            <p:cNvPr id="1584" name="Google Shape;1584;p17"/>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7"/>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7"/>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7"/>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7"/>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17"/>
          <p:cNvGrpSpPr/>
          <p:nvPr/>
        </p:nvGrpSpPr>
        <p:grpSpPr>
          <a:xfrm flipH="1">
            <a:off x="8400928" y="2848081"/>
            <a:ext cx="457673" cy="400720"/>
            <a:chOff x="299281" y="2848081"/>
            <a:chExt cx="457673" cy="400720"/>
          </a:xfrm>
        </p:grpSpPr>
        <p:sp>
          <p:nvSpPr>
            <p:cNvPr id="1590" name="Google Shape;1590;p17"/>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7"/>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17"/>
          <p:cNvGrpSpPr/>
          <p:nvPr/>
        </p:nvGrpSpPr>
        <p:grpSpPr>
          <a:xfrm flipH="1">
            <a:off x="8234019" y="2795124"/>
            <a:ext cx="128941" cy="128941"/>
            <a:chOff x="794923" y="2795124"/>
            <a:chExt cx="128941" cy="128941"/>
          </a:xfrm>
        </p:grpSpPr>
        <p:sp>
          <p:nvSpPr>
            <p:cNvPr id="1593" name="Google Shape;1593;p1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17"/>
          <p:cNvGrpSpPr/>
          <p:nvPr/>
        </p:nvGrpSpPr>
        <p:grpSpPr>
          <a:xfrm flipH="1">
            <a:off x="7637248" y="3987817"/>
            <a:ext cx="750503" cy="917365"/>
            <a:chOff x="794919" y="4014442"/>
            <a:chExt cx="750503" cy="917365"/>
          </a:xfrm>
        </p:grpSpPr>
        <p:sp>
          <p:nvSpPr>
            <p:cNvPr id="1596" name="Google Shape;1596;p17"/>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7"/>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7"/>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17"/>
          <p:cNvGrpSpPr/>
          <p:nvPr/>
        </p:nvGrpSpPr>
        <p:grpSpPr>
          <a:xfrm flipH="1">
            <a:off x="7203608" y="4669534"/>
            <a:ext cx="217875" cy="217875"/>
            <a:chOff x="1447449" y="4268259"/>
            <a:chExt cx="217875" cy="217875"/>
          </a:xfrm>
        </p:grpSpPr>
        <p:sp>
          <p:nvSpPr>
            <p:cNvPr id="1600" name="Google Shape;1600;p17"/>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7"/>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7"/>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7"/>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7"/>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7"/>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7"/>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7"/>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17"/>
          <p:cNvGrpSpPr/>
          <p:nvPr/>
        </p:nvGrpSpPr>
        <p:grpSpPr>
          <a:xfrm flipH="1">
            <a:off x="8193048" y="3519056"/>
            <a:ext cx="210867" cy="780480"/>
            <a:chOff x="2419167" y="1286206"/>
            <a:chExt cx="210867" cy="780480"/>
          </a:xfrm>
        </p:grpSpPr>
        <p:sp>
          <p:nvSpPr>
            <p:cNvPr id="1609" name="Google Shape;1609;p17"/>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7"/>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7"/>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7"/>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7"/>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7"/>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7"/>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7"/>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7"/>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7"/>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7"/>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7"/>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7"/>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7"/>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7"/>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4" name="Google Shape;1624;p17"/>
          <p:cNvSpPr/>
          <p:nvPr/>
        </p:nvSpPr>
        <p:spPr>
          <a:xfrm flipH="1">
            <a:off x="1387012" y="3651722"/>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5" name="Google Shape;1625;p17"/>
          <p:cNvGrpSpPr/>
          <p:nvPr/>
        </p:nvGrpSpPr>
        <p:grpSpPr>
          <a:xfrm flipH="1">
            <a:off x="356137" y="2722388"/>
            <a:ext cx="193891" cy="194881"/>
            <a:chOff x="3407917" y="-1400250"/>
            <a:chExt cx="193891" cy="194881"/>
          </a:xfrm>
        </p:grpSpPr>
        <p:sp>
          <p:nvSpPr>
            <p:cNvPr id="1626" name="Google Shape;1626;p1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17"/>
          <p:cNvGrpSpPr/>
          <p:nvPr/>
        </p:nvGrpSpPr>
        <p:grpSpPr>
          <a:xfrm flipH="1">
            <a:off x="335165" y="855369"/>
            <a:ext cx="235841" cy="578619"/>
            <a:chOff x="6219428" y="3871144"/>
            <a:chExt cx="235841" cy="578619"/>
          </a:xfrm>
        </p:grpSpPr>
        <p:sp>
          <p:nvSpPr>
            <p:cNvPr id="1635" name="Google Shape;1635;p1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17"/>
          <p:cNvGrpSpPr/>
          <p:nvPr/>
        </p:nvGrpSpPr>
        <p:grpSpPr>
          <a:xfrm flipH="1">
            <a:off x="8353924" y="4205702"/>
            <a:ext cx="509674" cy="559624"/>
            <a:chOff x="1693693" y="-2602979"/>
            <a:chExt cx="509674" cy="559624"/>
          </a:xfrm>
        </p:grpSpPr>
        <p:sp>
          <p:nvSpPr>
            <p:cNvPr id="1639" name="Google Shape;1639;p17"/>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7"/>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17"/>
          <p:cNvGrpSpPr/>
          <p:nvPr/>
        </p:nvGrpSpPr>
        <p:grpSpPr>
          <a:xfrm>
            <a:off x="1387005" y="4329753"/>
            <a:ext cx="557642" cy="557642"/>
            <a:chOff x="3560335" y="-646412"/>
            <a:chExt cx="557642" cy="557642"/>
          </a:xfrm>
        </p:grpSpPr>
        <p:sp>
          <p:nvSpPr>
            <p:cNvPr id="1649" name="Google Shape;1649;p17"/>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8" name="Google Shape;1658;p17"/>
          <p:cNvGrpSpPr/>
          <p:nvPr/>
        </p:nvGrpSpPr>
        <p:grpSpPr>
          <a:xfrm flipH="1">
            <a:off x="5403254" y="740867"/>
            <a:ext cx="358773" cy="357783"/>
            <a:chOff x="2601030" y="2721166"/>
            <a:chExt cx="358773" cy="357783"/>
          </a:xfrm>
        </p:grpSpPr>
        <p:sp>
          <p:nvSpPr>
            <p:cNvPr id="1659" name="Google Shape;1659;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7" name="Google Shape;1667;p17"/>
          <p:cNvSpPr txBox="1"/>
          <p:nvPr>
            <p:ph idx="1" type="subTitle"/>
          </p:nvPr>
        </p:nvSpPr>
        <p:spPr>
          <a:xfrm>
            <a:off x="2125200" y="3419300"/>
            <a:ext cx="4893600" cy="278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16">
    <p:spTree>
      <p:nvGrpSpPr>
        <p:cNvPr id="1668" name="Shape 1668"/>
        <p:cNvGrpSpPr/>
        <p:nvPr/>
      </p:nvGrpSpPr>
      <p:grpSpPr>
        <a:xfrm>
          <a:off x="0" y="0"/>
          <a:ext cx="0" cy="0"/>
          <a:chOff x="0" y="0"/>
          <a:chExt cx="0" cy="0"/>
        </a:xfrm>
      </p:grpSpPr>
      <p:sp>
        <p:nvSpPr>
          <p:cNvPr id="1669" name="Google Shape;1669;p1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8"/>
          <p:cNvSpPr txBox="1"/>
          <p:nvPr>
            <p:ph hasCustomPrompt="1" type="title"/>
          </p:nvPr>
        </p:nvSpPr>
        <p:spPr>
          <a:xfrm>
            <a:off x="1860600" y="512152"/>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1" name="Google Shape;1671;p18"/>
          <p:cNvSpPr txBox="1"/>
          <p:nvPr>
            <p:ph hasCustomPrompt="1" idx="2" type="title"/>
          </p:nvPr>
        </p:nvSpPr>
        <p:spPr>
          <a:xfrm>
            <a:off x="1860600" y="2093327"/>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2" name="Google Shape;1672;p18"/>
          <p:cNvSpPr txBox="1"/>
          <p:nvPr>
            <p:ph hasCustomPrompt="1" idx="3" type="title"/>
          </p:nvPr>
        </p:nvSpPr>
        <p:spPr>
          <a:xfrm>
            <a:off x="1860600" y="3674500"/>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3" name="Google Shape;1673;p18"/>
          <p:cNvSpPr txBox="1"/>
          <p:nvPr>
            <p:ph idx="1" type="subTitle"/>
          </p:nvPr>
        </p:nvSpPr>
        <p:spPr>
          <a:xfrm>
            <a:off x="1944000" y="1180139"/>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1674" name="Google Shape;1674;p18"/>
          <p:cNvSpPr txBox="1"/>
          <p:nvPr>
            <p:ph idx="4" type="subTitle"/>
          </p:nvPr>
        </p:nvSpPr>
        <p:spPr>
          <a:xfrm>
            <a:off x="1996550" y="3273648"/>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Char char="●"/>
              <a:defRPr sz="1600">
                <a:latin typeface="Nunito"/>
                <a:ea typeface="Nunito"/>
                <a:cs typeface="Nunito"/>
                <a:sym typeface="Nunito"/>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p:txBody>
      </p:sp>
      <p:sp>
        <p:nvSpPr>
          <p:cNvPr id="1675" name="Google Shape;1675;p18"/>
          <p:cNvSpPr txBox="1"/>
          <p:nvPr>
            <p:ph idx="5" type="subTitle"/>
          </p:nvPr>
        </p:nvSpPr>
        <p:spPr>
          <a:xfrm>
            <a:off x="1944000" y="4342446"/>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1676" name="Google Shape;1676;p18"/>
          <p:cNvGrpSpPr/>
          <p:nvPr/>
        </p:nvGrpSpPr>
        <p:grpSpPr>
          <a:xfrm>
            <a:off x="291107" y="355950"/>
            <a:ext cx="545422" cy="666492"/>
            <a:chOff x="2859835" y="2776139"/>
            <a:chExt cx="634581" cy="775442"/>
          </a:xfrm>
        </p:grpSpPr>
        <p:sp>
          <p:nvSpPr>
            <p:cNvPr id="1677" name="Google Shape;1677;p18"/>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8"/>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8"/>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18"/>
          <p:cNvGrpSpPr/>
          <p:nvPr/>
        </p:nvGrpSpPr>
        <p:grpSpPr>
          <a:xfrm>
            <a:off x="451593" y="1126654"/>
            <a:ext cx="330676" cy="507632"/>
            <a:chOff x="1603769" y="107044"/>
            <a:chExt cx="384731" cy="590613"/>
          </a:xfrm>
        </p:grpSpPr>
        <p:sp>
          <p:nvSpPr>
            <p:cNvPr id="1681" name="Google Shape;1681;p18"/>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8"/>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8"/>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8"/>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8"/>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8"/>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8"/>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8" name="Google Shape;1688;p18"/>
          <p:cNvSpPr/>
          <p:nvPr/>
        </p:nvSpPr>
        <p:spPr>
          <a:xfrm>
            <a:off x="291112" y="17384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9" name="Google Shape;1689;p18"/>
          <p:cNvGrpSpPr/>
          <p:nvPr/>
        </p:nvGrpSpPr>
        <p:grpSpPr>
          <a:xfrm>
            <a:off x="969744" y="947718"/>
            <a:ext cx="158924" cy="202737"/>
            <a:chOff x="2947570" y="-1075969"/>
            <a:chExt cx="184903" cy="235878"/>
          </a:xfrm>
        </p:grpSpPr>
        <p:sp>
          <p:nvSpPr>
            <p:cNvPr id="1690" name="Google Shape;1690;p18"/>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8"/>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8"/>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3" name="Google Shape;1693;p18"/>
          <p:cNvGrpSpPr/>
          <p:nvPr/>
        </p:nvGrpSpPr>
        <p:grpSpPr>
          <a:xfrm>
            <a:off x="920662" y="174042"/>
            <a:ext cx="728333" cy="730918"/>
            <a:chOff x="4492684" y="662647"/>
            <a:chExt cx="847391" cy="850399"/>
          </a:xfrm>
        </p:grpSpPr>
        <p:sp>
          <p:nvSpPr>
            <p:cNvPr id="1694" name="Google Shape;1694;p18"/>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8"/>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8"/>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8"/>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8"/>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18"/>
          <p:cNvGrpSpPr/>
          <p:nvPr/>
        </p:nvGrpSpPr>
        <p:grpSpPr>
          <a:xfrm rot="3599929">
            <a:off x="7916145" y="3816789"/>
            <a:ext cx="717247" cy="750757"/>
            <a:chOff x="3153626" y="-2653955"/>
            <a:chExt cx="834426" cy="873411"/>
          </a:xfrm>
        </p:grpSpPr>
        <p:sp>
          <p:nvSpPr>
            <p:cNvPr id="1700" name="Google Shape;1700;p18"/>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8"/>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8"/>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8"/>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8"/>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8"/>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8"/>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18"/>
          <p:cNvGrpSpPr/>
          <p:nvPr/>
        </p:nvGrpSpPr>
        <p:grpSpPr>
          <a:xfrm>
            <a:off x="8656394" y="3009215"/>
            <a:ext cx="166649" cy="167500"/>
            <a:chOff x="3407917" y="-1400250"/>
            <a:chExt cx="193891" cy="194881"/>
          </a:xfrm>
        </p:grpSpPr>
        <p:sp>
          <p:nvSpPr>
            <p:cNvPr id="1708" name="Google Shape;1708;p18"/>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8"/>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8"/>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8"/>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8"/>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8"/>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8"/>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8"/>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18"/>
          <p:cNvGrpSpPr/>
          <p:nvPr/>
        </p:nvGrpSpPr>
        <p:grpSpPr>
          <a:xfrm>
            <a:off x="8304102" y="4275682"/>
            <a:ext cx="576312" cy="578897"/>
            <a:chOff x="1889565" y="-3382437"/>
            <a:chExt cx="670520" cy="673527"/>
          </a:xfrm>
        </p:grpSpPr>
        <p:sp>
          <p:nvSpPr>
            <p:cNvPr id="1717" name="Google Shape;1717;p1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18"/>
          <p:cNvGrpSpPr/>
          <p:nvPr/>
        </p:nvGrpSpPr>
        <p:grpSpPr>
          <a:xfrm>
            <a:off x="8638154" y="3693627"/>
            <a:ext cx="202705" cy="497323"/>
            <a:chOff x="6219428" y="3871144"/>
            <a:chExt cx="235841" cy="578619"/>
          </a:xfrm>
        </p:grpSpPr>
        <p:sp>
          <p:nvSpPr>
            <p:cNvPr id="1723" name="Google Shape;1723;p18"/>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18"/>
          <p:cNvGrpSpPr/>
          <p:nvPr/>
        </p:nvGrpSpPr>
        <p:grpSpPr>
          <a:xfrm>
            <a:off x="8405911" y="3461577"/>
            <a:ext cx="196716" cy="249985"/>
            <a:chOff x="2079424" y="521748"/>
            <a:chExt cx="228873" cy="290850"/>
          </a:xfrm>
        </p:grpSpPr>
        <p:sp>
          <p:nvSpPr>
            <p:cNvPr id="1727" name="Google Shape;1727;p1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18"/>
          <p:cNvGrpSpPr/>
          <p:nvPr/>
        </p:nvGrpSpPr>
        <p:grpSpPr>
          <a:xfrm rot="-5400000">
            <a:off x="7452457" y="4406336"/>
            <a:ext cx="479293" cy="479293"/>
            <a:chOff x="3560335" y="-646412"/>
            <a:chExt cx="557642" cy="557642"/>
          </a:xfrm>
        </p:grpSpPr>
        <p:sp>
          <p:nvSpPr>
            <p:cNvPr id="1731" name="Google Shape;1731;p18"/>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18"/>
          <p:cNvGrpSpPr/>
          <p:nvPr/>
        </p:nvGrpSpPr>
        <p:grpSpPr>
          <a:xfrm>
            <a:off x="8276589" y="385746"/>
            <a:ext cx="308365" cy="307514"/>
            <a:chOff x="2601030" y="2721166"/>
            <a:chExt cx="358773" cy="357783"/>
          </a:xfrm>
        </p:grpSpPr>
        <p:sp>
          <p:nvSpPr>
            <p:cNvPr id="1741" name="Google Shape;1741;p1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3">
  <p:cSld name="CUSTOM_7">
    <p:spTree>
      <p:nvGrpSpPr>
        <p:cNvPr id="1749" name="Shape 1749"/>
        <p:cNvGrpSpPr/>
        <p:nvPr/>
      </p:nvGrpSpPr>
      <p:grpSpPr>
        <a:xfrm>
          <a:off x="0" y="0"/>
          <a:ext cx="0" cy="0"/>
          <a:chOff x="0" y="0"/>
          <a:chExt cx="0" cy="0"/>
        </a:xfrm>
      </p:grpSpPr>
      <p:sp>
        <p:nvSpPr>
          <p:cNvPr id="1750" name="Google Shape;1750;p19"/>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9"/>
          <p:cNvSpPr txBox="1"/>
          <p:nvPr>
            <p:ph type="title"/>
          </p:nvPr>
        </p:nvSpPr>
        <p:spPr>
          <a:xfrm>
            <a:off x="463050" y="539500"/>
            <a:ext cx="82038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752" name="Google Shape;1752;p19"/>
          <p:cNvSpPr txBox="1"/>
          <p:nvPr>
            <p:ph idx="1" type="subTitle"/>
          </p:nvPr>
        </p:nvSpPr>
        <p:spPr>
          <a:xfrm>
            <a:off x="1039775" y="2770999"/>
            <a:ext cx="1658400" cy="28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3" name="Google Shape;1753;p19"/>
          <p:cNvSpPr txBox="1"/>
          <p:nvPr>
            <p:ph idx="2" type="subTitle"/>
          </p:nvPr>
        </p:nvSpPr>
        <p:spPr>
          <a:xfrm>
            <a:off x="1039775"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754" name="Google Shape;1754;p19"/>
          <p:cNvSpPr txBox="1"/>
          <p:nvPr>
            <p:ph idx="3" type="subTitle"/>
          </p:nvPr>
        </p:nvSpPr>
        <p:spPr>
          <a:xfrm>
            <a:off x="3742800" y="2770999"/>
            <a:ext cx="1658400" cy="28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5" name="Google Shape;1755;p19"/>
          <p:cNvSpPr txBox="1"/>
          <p:nvPr>
            <p:ph idx="4" type="subTitle"/>
          </p:nvPr>
        </p:nvSpPr>
        <p:spPr>
          <a:xfrm>
            <a:off x="3742800"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756" name="Google Shape;1756;p19"/>
          <p:cNvSpPr txBox="1"/>
          <p:nvPr>
            <p:ph idx="5" type="subTitle"/>
          </p:nvPr>
        </p:nvSpPr>
        <p:spPr>
          <a:xfrm>
            <a:off x="6445825" y="2770999"/>
            <a:ext cx="1658400" cy="28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7" name="Google Shape;1757;p19"/>
          <p:cNvSpPr txBox="1"/>
          <p:nvPr>
            <p:ph idx="6" type="subTitle"/>
          </p:nvPr>
        </p:nvSpPr>
        <p:spPr>
          <a:xfrm>
            <a:off x="6445825"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grpSp>
        <p:nvGrpSpPr>
          <p:cNvPr id="1758" name="Google Shape;1758;p19"/>
          <p:cNvGrpSpPr/>
          <p:nvPr/>
        </p:nvGrpSpPr>
        <p:grpSpPr>
          <a:xfrm>
            <a:off x="8430777" y="233346"/>
            <a:ext cx="308365" cy="307514"/>
            <a:chOff x="2601030" y="2721166"/>
            <a:chExt cx="358773" cy="357783"/>
          </a:xfrm>
        </p:grpSpPr>
        <p:sp>
          <p:nvSpPr>
            <p:cNvPr id="1759" name="Google Shape;1759;p19"/>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9"/>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9"/>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9"/>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9"/>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9"/>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9"/>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9"/>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p19"/>
          <p:cNvGrpSpPr/>
          <p:nvPr/>
        </p:nvGrpSpPr>
        <p:grpSpPr>
          <a:xfrm rot="5400000">
            <a:off x="8148404" y="4139260"/>
            <a:ext cx="717273" cy="750784"/>
            <a:chOff x="3153626" y="-2653955"/>
            <a:chExt cx="834426" cy="873411"/>
          </a:xfrm>
        </p:grpSpPr>
        <p:sp>
          <p:nvSpPr>
            <p:cNvPr id="1768" name="Google Shape;1768;p19"/>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9"/>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9"/>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9"/>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9"/>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9"/>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9"/>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5" name="Google Shape;1775;p19"/>
          <p:cNvGrpSpPr/>
          <p:nvPr/>
        </p:nvGrpSpPr>
        <p:grpSpPr>
          <a:xfrm>
            <a:off x="8753710" y="4076015"/>
            <a:ext cx="166649" cy="167500"/>
            <a:chOff x="3407917" y="-1400250"/>
            <a:chExt cx="193891" cy="194881"/>
          </a:xfrm>
        </p:grpSpPr>
        <p:sp>
          <p:nvSpPr>
            <p:cNvPr id="1776" name="Google Shape;1776;p19"/>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9"/>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9"/>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9"/>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9"/>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9"/>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9"/>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9"/>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19"/>
          <p:cNvGrpSpPr/>
          <p:nvPr/>
        </p:nvGrpSpPr>
        <p:grpSpPr>
          <a:xfrm>
            <a:off x="8494476" y="3730809"/>
            <a:ext cx="202705" cy="497323"/>
            <a:chOff x="6219428" y="3871144"/>
            <a:chExt cx="235841" cy="578619"/>
          </a:xfrm>
        </p:grpSpPr>
        <p:sp>
          <p:nvSpPr>
            <p:cNvPr id="1785" name="Google Shape;1785;p19"/>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9"/>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9"/>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19"/>
          <p:cNvGrpSpPr/>
          <p:nvPr/>
        </p:nvGrpSpPr>
        <p:grpSpPr>
          <a:xfrm>
            <a:off x="8689136" y="3445511"/>
            <a:ext cx="196716" cy="249985"/>
            <a:chOff x="2079424" y="521748"/>
            <a:chExt cx="228873" cy="290850"/>
          </a:xfrm>
        </p:grpSpPr>
        <p:sp>
          <p:nvSpPr>
            <p:cNvPr id="1789" name="Google Shape;1789;p1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19"/>
          <p:cNvGrpSpPr/>
          <p:nvPr/>
        </p:nvGrpSpPr>
        <p:grpSpPr>
          <a:xfrm>
            <a:off x="8276124" y="3903314"/>
            <a:ext cx="110824" cy="110824"/>
            <a:chOff x="794923" y="2795124"/>
            <a:chExt cx="128941" cy="128941"/>
          </a:xfrm>
        </p:grpSpPr>
        <p:sp>
          <p:nvSpPr>
            <p:cNvPr id="1793" name="Google Shape;1793;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19"/>
          <p:cNvGrpSpPr/>
          <p:nvPr/>
        </p:nvGrpSpPr>
        <p:grpSpPr>
          <a:xfrm>
            <a:off x="7881342" y="4733713"/>
            <a:ext cx="110824" cy="110824"/>
            <a:chOff x="794923" y="2795124"/>
            <a:chExt cx="128941" cy="128941"/>
          </a:xfrm>
        </p:grpSpPr>
        <p:sp>
          <p:nvSpPr>
            <p:cNvPr id="1796" name="Google Shape;1796;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19"/>
          <p:cNvGrpSpPr/>
          <p:nvPr/>
        </p:nvGrpSpPr>
        <p:grpSpPr>
          <a:xfrm>
            <a:off x="381602" y="3967969"/>
            <a:ext cx="576312" cy="578897"/>
            <a:chOff x="1889565" y="-3382437"/>
            <a:chExt cx="670520" cy="673527"/>
          </a:xfrm>
        </p:grpSpPr>
        <p:sp>
          <p:nvSpPr>
            <p:cNvPr id="1799" name="Google Shape;1799;p19"/>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9"/>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9"/>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9"/>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9"/>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19"/>
          <p:cNvGrpSpPr/>
          <p:nvPr/>
        </p:nvGrpSpPr>
        <p:grpSpPr>
          <a:xfrm>
            <a:off x="328711" y="3640601"/>
            <a:ext cx="196716" cy="249985"/>
            <a:chOff x="2079424" y="521748"/>
            <a:chExt cx="228873" cy="290850"/>
          </a:xfrm>
        </p:grpSpPr>
        <p:sp>
          <p:nvSpPr>
            <p:cNvPr id="1805" name="Google Shape;1805;p1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19"/>
          <p:cNvGrpSpPr/>
          <p:nvPr/>
        </p:nvGrpSpPr>
        <p:grpSpPr>
          <a:xfrm rot="-5400000">
            <a:off x="718775" y="4327841"/>
            <a:ext cx="479293" cy="479293"/>
            <a:chOff x="3560335" y="-646412"/>
            <a:chExt cx="557642" cy="557642"/>
          </a:xfrm>
        </p:grpSpPr>
        <p:sp>
          <p:nvSpPr>
            <p:cNvPr id="1809" name="Google Shape;1809;p19"/>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9"/>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9"/>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9"/>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9"/>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9"/>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9"/>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9"/>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9"/>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19"/>
          <p:cNvGrpSpPr/>
          <p:nvPr/>
        </p:nvGrpSpPr>
        <p:grpSpPr>
          <a:xfrm>
            <a:off x="436331" y="262633"/>
            <a:ext cx="200704" cy="200674"/>
            <a:chOff x="6886110" y="773687"/>
            <a:chExt cx="249074" cy="249037"/>
          </a:xfrm>
        </p:grpSpPr>
        <p:sp>
          <p:nvSpPr>
            <p:cNvPr id="1819" name="Google Shape;1819;p19"/>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9"/>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9"/>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9"/>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9"/>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9"/>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9"/>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9"/>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7" name="Google Shape;1827;p19"/>
          <p:cNvSpPr/>
          <p:nvPr/>
        </p:nvSpPr>
        <p:spPr>
          <a:xfrm>
            <a:off x="224620" y="34957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8" name="Google Shape;1828;p19"/>
          <p:cNvGrpSpPr/>
          <p:nvPr/>
        </p:nvGrpSpPr>
        <p:grpSpPr>
          <a:xfrm>
            <a:off x="1265956" y="4699501"/>
            <a:ext cx="110824" cy="110824"/>
            <a:chOff x="794923" y="2795124"/>
            <a:chExt cx="128941" cy="128941"/>
          </a:xfrm>
        </p:grpSpPr>
        <p:sp>
          <p:nvSpPr>
            <p:cNvPr id="1829" name="Google Shape;1829;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19"/>
          <p:cNvGrpSpPr/>
          <p:nvPr/>
        </p:nvGrpSpPr>
        <p:grpSpPr>
          <a:xfrm>
            <a:off x="328869" y="4548063"/>
            <a:ext cx="110824" cy="110824"/>
            <a:chOff x="794923" y="2795124"/>
            <a:chExt cx="128941" cy="128941"/>
          </a:xfrm>
        </p:grpSpPr>
        <p:sp>
          <p:nvSpPr>
            <p:cNvPr id="1832" name="Google Shape;1832;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p:cSld name="CUSTOM_5">
    <p:spTree>
      <p:nvGrpSpPr>
        <p:cNvPr id="1834" name="Shape 1834"/>
        <p:cNvGrpSpPr/>
        <p:nvPr/>
      </p:nvGrpSpPr>
      <p:grpSpPr>
        <a:xfrm>
          <a:off x="0" y="0"/>
          <a:ext cx="0" cy="0"/>
          <a:chOff x="0" y="0"/>
          <a:chExt cx="0" cy="0"/>
        </a:xfrm>
      </p:grpSpPr>
      <p:sp>
        <p:nvSpPr>
          <p:cNvPr id="1835" name="Google Shape;1835;p20"/>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txBox="1"/>
          <p:nvPr>
            <p:ph idx="1" type="subTitle"/>
          </p:nvPr>
        </p:nvSpPr>
        <p:spPr>
          <a:xfrm>
            <a:off x="713225" y="2302169"/>
            <a:ext cx="2767800" cy="1120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nSpc>
                <a:spcPct val="100000"/>
              </a:lnSpc>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837" name="Google Shape;1837;p20"/>
          <p:cNvSpPr txBox="1"/>
          <p:nvPr>
            <p:ph type="title"/>
          </p:nvPr>
        </p:nvSpPr>
        <p:spPr>
          <a:xfrm>
            <a:off x="1213025" y="1720531"/>
            <a:ext cx="2268000" cy="498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grpSp>
        <p:nvGrpSpPr>
          <p:cNvPr id="1838" name="Google Shape;1838;p20"/>
          <p:cNvGrpSpPr/>
          <p:nvPr/>
        </p:nvGrpSpPr>
        <p:grpSpPr>
          <a:xfrm>
            <a:off x="559039" y="4454821"/>
            <a:ext cx="308365" cy="307514"/>
            <a:chOff x="2601030" y="2721166"/>
            <a:chExt cx="358773" cy="357783"/>
          </a:xfrm>
        </p:grpSpPr>
        <p:sp>
          <p:nvSpPr>
            <p:cNvPr id="1839" name="Google Shape;1839;p2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20"/>
          <p:cNvGrpSpPr/>
          <p:nvPr/>
        </p:nvGrpSpPr>
        <p:grpSpPr>
          <a:xfrm>
            <a:off x="291107" y="355950"/>
            <a:ext cx="545422" cy="666492"/>
            <a:chOff x="2859835" y="2776139"/>
            <a:chExt cx="634581" cy="775442"/>
          </a:xfrm>
        </p:grpSpPr>
        <p:sp>
          <p:nvSpPr>
            <p:cNvPr id="1848" name="Google Shape;1848;p20"/>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20"/>
          <p:cNvGrpSpPr/>
          <p:nvPr/>
        </p:nvGrpSpPr>
        <p:grpSpPr>
          <a:xfrm>
            <a:off x="913843" y="322879"/>
            <a:ext cx="330676" cy="507632"/>
            <a:chOff x="1603769" y="107044"/>
            <a:chExt cx="384731" cy="590613"/>
          </a:xfrm>
        </p:grpSpPr>
        <p:sp>
          <p:nvSpPr>
            <p:cNvPr id="1852" name="Google Shape;1852;p20"/>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0"/>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9" name="Google Shape;1859;p20"/>
          <p:cNvSpPr/>
          <p:nvPr/>
        </p:nvSpPr>
        <p:spPr>
          <a:xfrm>
            <a:off x="13899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0" name="Google Shape;1860;p20"/>
          <p:cNvGrpSpPr/>
          <p:nvPr/>
        </p:nvGrpSpPr>
        <p:grpSpPr>
          <a:xfrm rot="10800000">
            <a:off x="372077" y="1176864"/>
            <a:ext cx="606382" cy="616689"/>
            <a:chOff x="3027518" y="-1395725"/>
            <a:chExt cx="705506" cy="717497"/>
          </a:xfrm>
        </p:grpSpPr>
        <p:sp>
          <p:nvSpPr>
            <p:cNvPr id="1861" name="Google Shape;1861;p20"/>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0"/>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0"/>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0" name="Google Shape;1870;p20"/>
          <p:cNvSpPr/>
          <p:nvPr/>
        </p:nvSpPr>
        <p:spPr>
          <a:xfrm>
            <a:off x="8802246" y="358086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1" name="Google Shape;1871;p20"/>
          <p:cNvGrpSpPr/>
          <p:nvPr/>
        </p:nvGrpSpPr>
        <p:grpSpPr>
          <a:xfrm>
            <a:off x="8227902" y="4327094"/>
            <a:ext cx="576312" cy="578897"/>
            <a:chOff x="1889565" y="-3382437"/>
            <a:chExt cx="670520" cy="673527"/>
          </a:xfrm>
        </p:grpSpPr>
        <p:sp>
          <p:nvSpPr>
            <p:cNvPr id="1872" name="Google Shape;1872;p20"/>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7" name="Google Shape;1877;p20"/>
          <p:cNvGrpSpPr/>
          <p:nvPr/>
        </p:nvGrpSpPr>
        <p:grpSpPr>
          <a:xfrm>
            <a:off x="7901618" y="4608564"/>
            <a:ext cx="196716" cy="249985"/>
            <a:chOff x="2079424" y="521748"/>
            <a:chExt cx="228873" cy="290850"/>
          </a:xfrm>
        </p:grpSpPr>
        <p:sp>
          <p:nvSpPr>
            <p:cNvPr id="1878" name="Google Shape;1878;p20"/>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20"/>
          <p:cNvGrpSpPr/>
          <p:nvPr/>
        </p:nvGrpSpPr>
        <p:grpSpPr>
          <a:xfrm rot="-5400000">
            <a:off x="8342101" y="3753974"/>
            <a:ext cx="479293" cy="479293"/>
            <a:chOff x="3560335" y="-646412"/>
            <a:chExt cx="557642" cy="557642"/>
          </a:xfrm>
        </p:grpSpPr>
        <p:sp>
          <p:nvSpPr>
            <p:cNvPr id="1882" name="Google Shape;1882;p20"/>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0"/>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0"/>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0"/>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20"/>
          <p:cNvGrpSpPr/>
          <p:nvPr/>
        </p:nvGrpSpPr>
        <p:grpSpPr>
          <a:xfrm>
            <a:off x="8276594" y="385747"/>
            <a:ext cx="308365" cy="307514"/>
            <a:chOff x="2601030" y="2721166"/>
            <a:chExt cx="358773" cy="357783"/>
          </a:xfrm>
        </p:grpSpPr>
        <p:sp>
          <p:nvSpPr>
            <p:cNvPr id="1892" name="Google Shape;1892;p2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6">
    <p:spTree>
      <p:nvGrpSpPr>
        <p:cNvPr id="201" name="Shape 201"/>
        <p:cNvGrpSpPr/>
        <p:nvPr/>
      </p:nvGrpSpPr>
      <p:grpSpPr>
        <a:xfrm>
          <a:off x="0" y="0"/>
          <a:ext cx="0" cy="0"/>
          <a:chOff x="0" y="0"/>
          <a:chExt cx="0" cy="0"/>
        </a:xfrm>
      </p:grpSpPr>
      <p:sp>
        <p:nvSpPr>
          <p:cNvPr id="202" name="Google Shape;202;p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txBox="1"/>
          <p:nvPr>
            <p:ph type="title"/>
          </p:nvPr>
        </p:nvSpPr>
        <p:spPr>
          <a:xfrm>
            <a:off x="819450" y="539500"/>
            <a:ext cx="75051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04" name="Google Shape;204;p3"/>
          <p:cNvSpPr txBox="1"/>
          <p:nvPr>
            <p:ph idx="1" type="body"/>
          </p:nvPr>
        </p:nvSpPr>
        <p:spPr>
          <a:xfrm>
            <a:off x="713250" y="1228325"/>
            <a:ext cx="7717500" cy="33756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Font typeface="Livvic"/>
              <a:buAutoNum type="arabicPeriod"/>
              <a:defRPr>
                <a:solidFill>
                  <a:schemeClr val="accent2"/>
                </a:solidFill>
                <a:latin typeface="Nunito"/>
                <a:ea typeface="Nunito"/>
                <a:cs typeface="Nunito"/>
                <a:sym typeface="Nunito"/>
              </a:defRPr>
            </a:lvl1pPr>
            <a:lvl2pPr indent="-304800" lvl="1" marL="9144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2pPr>
            <a:lvl3pPr indent="-304800" lvl="2" marL="13716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3pPr>
            <a:lvl4pPr indent="-304800" lvl="3" marL="1828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4pPr>
            <a:lvl5pPr indent="-304800" lvl="4" marL="22860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5pPr>
            <a:lvl6pPr indent="-304800" lvl="5" marL="27432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6pPr>
            <a:lvl7pPr indent="-304800" lvl="6" marL="32004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7pPr>
            <a:lvl8pPr indent="-304800" lvl="7" marL="36576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8pPr>
            <a:lvl9pPr indent="-304800" lvl="8" marL="4114800">
              <a:spcBef>
                <a:spcPts val="1600"/>
              </a:spcBef>
              <a:spcAft>
                <a:spcPts val="1600"/>
              </a:spcAft>
              <a:buClr>
                <a:srgbClr val="434343"/>
              </a:buClr>
              <a:buSzPts val="1200"/>
              <a:buFont typeface="Roboto Condensed Light"/>
              <a:buAutoNum type="romanLcPeriod"/>
              <a:defRPr sz="1400">
                <a:solidFill>
                  <a:schemeClr val="accent2"/>
                </a:solidFill>
                <a:latin typeface="Nunito"/>
                <a:ea typeface="Nunito"/>
                <a:cs typeface="Nunito"/>
                <a:sym typeface="Nunito"/>
              </a:defRPr>
            </a:lvl9pPr>
          </a:lstStyle>
          <a:p/>
        </p:txBody>
      </p:sp>
      <p:grpSp>
        <p:nvGrpSpPr>
          <p:cNvPr id="205" name="Google Shape;205;p3"/>
          <p:cNvGrpSpPr/>
          <p:nvPr/>
        </p:nvGrpSpPr>
        <p:grpSpPr>
          <a:xfrm>
            <a:off x="559039" y="385746"/>
            <a:ext cx="308365" cy="307514"/>
            <a:chOff x="2601030" y="2721166"/>
            <a:chExt cx="358773" cy="357783"/>
          </a:xfrm>
        </p:grpSpPr>
        <p:sp>
          <p:nvSpPr>
            <p:cNvPr id="206" name="Google Shape;206;p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3"/>
          <p:cNvGrpSpPr/>
          <p:nvPr/>
        </p:nvGrpSpPr>
        <p:grpSpPr>
          <a:xfrm>
            <a:off x="8276594" y="4454822"/>
            <a:ext cx="308365" cy="307514"/>
            <a:chOff x="2601030" y="2721166"/>
            <a:chExt cx="358773" cy="357783"/>
          </a:xfrm>
        </p:grpSpPr>
        <p:sp>
          <p:nvSpPr>
            <p:cNvPr id="215" name="Google Shape;215;p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4">
  <p:cSld name="CUSTOM_8">
    <p:spTree>
      <p:nvGrpSpPr>
        <p:cNvPr id="1900" name="Shape 1900"/>
        <p:cNvGrpSpPr/>
        <p:nvPr/>
      </p:nvGrpSpPr>
      <p:grpSpPr>
        <a:xfrm>
          <a:off x="0" y="0"/>
          <a:ext cx="0" cy="0"/>
          <a:chOff x="0" y="0"/>
          <a:chExt cx="0" cy="0"/>
        </a:xfrm>
      </p:grpSpPr>
      <p:sp>
        <p:nvSpPr>
          <p:cNvPr id="1901" name="Google Shape;1901;p21"/>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1"/>
          <p:cNvSpPr txBox="1"/>
          <p:nvPr>
            <p:ph type="title"/>
          </p:nvPr>
        </p:nvSpPr>
        <p:spPr>
          <a:xfrm>
            <a:off x="1662300" y="539500"/>
            <a:ext cx="58194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903" name="Google Shape;1903;p21"/>
          <p:cNvSpPr txBox="1"/>
          <p:nvPr>
            <p:ph idx="1" type="subTitle"/>
          </p:nvPr>
        </p:nvSpPr>
        <p:spPr>
          <a:xfrm>
            <a:off x="3243130" y="1727375"/>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4" name="Google Shape;1904;p21"/>
          <p:cNvSpPr txBox="1"/>
          <p:nvPr>
            <p:ph idx="2" type="subTitle"/>
          </p:nvPr>
        </p:nvSpPr>
        <p:spPr>
          <a:xfrm>
            <a:off x="3243130" y="2714400"/>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5" name="Google Shape;1905;p21"/>
          <p:cNvSpPr txBox="1"/>
          <p:nvPr>
            <p:ph idx="3" type="subTitle"/>
          </p:nvPr>
        </p:nvSpPr>
        <p:spPr>
          <a:xfrm>
            <a:off x="3243130" y="3701425"/>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6" name="Google Shape;1906;p21"/>
          <p:cNvSpPr/>
          <p:nvPr/>
        </p:nvSpPr>
        <p:spPr>
          <a:xfrm flipH="1">
            <a:off x="8699668" y="39621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7" name="Google Shape;1907;p21"/>
          <p:cNvGrpSpPr/>
          <p:nvPr/>
        </p:nvGrpSpPr>
        <p:grpSpPr>
          <a:xfrm flipH="1">
            <a:off x="7784575" y="4096561"/>
            <a:ext cx="645057" cy="788475"/>
            <a:chOff x="794919" y="4014442"/>
            <a:chExt cx="750503" cy="917365"/>
          </a:xfrm>
        </p:grpSpPr>
        <p:sp>
          <p:nvSpPr>
            <p:cNvPr id="1908" name="Google Shape;1908;p21"/>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1"/>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1"/>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1" name="Google Shape;1911;p21"/>
          <p:cNvGrpSpPr/>
          <p:nvPr/>
        </p:nvGrpSpPr>
        <p:grpSpPr>
          <a:xfrm flipH="1">
            <a:off x="8543986" y="3201222"/>
            <a:ext cx="187263" cy="187264"/>
            <a:chOff x="1447449" y="4268259"/>
            <a:chExt cx="217875" cy="217875"/>
          </a:xfrm>
        </p:grpSpPr>
        <p:sp>
          <p:nvSpPr>
            <p:cNvPr id="1912" name="Google Shape;1912;p2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0" name="Google Shape;1920;p21"/>
          <p:cNvGrpSpPr/>
          <p:nvPr/>
        </p:nvGrpSpPr>
        <p:grpSpPr>
          <a:xfrm flipH="1">
            <a:off x="8262406" y="3607056"/>
            <a:ext cx="181240" cy="670823"/>
            <a:chOff x="2419167" y="1286206"/>
            <a:chExt cx="210867" cy="780480"/>
          </a:xfrm>
        </p:grpSpPr>
        <p:sp>
          <p:nvSpPr>
            <p:cNvPr id="1921" name="Google Shape;1921;p21"/>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1"/>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1"/>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1"/>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1"/>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1"/>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1"/>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1"/>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1"/>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1"/>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1"/>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1"/>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1"/>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1"/>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1"/>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1"/>
          <p:cNvGrpSpPr/>
          <p:nvPr/>
        </p:nvGrpSpPr>
        <p:grpSpPr>
          <a:xfrm flipH="1">
            <a:off x="8418709" y="4250777"/>
            <a:ext cx="438065" cy="480997"/>
            <a:chOff x="1693693" y="-2602979"/>
            <a:chExt cx="509674" cy="559624"/>
          </a:xfrm>
        </p:grpSpPr>
        <p:sp>
          <p:nvSpPr>
            <p:cNvPr id="1937" name="Google Shape;1937;p21"/>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1"/>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1"/>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1"/>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1"/>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1"/>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1"/>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1"/>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1"/>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21"/>
          <p:cNvSpPr/>
          <p:nvPr/>
        </p:nvSpPr>
        <p:spPr>
          <a:xfrm flipH="1">
            <a:off x="8598521" y="3749129"/>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7" name="Google Shape;1947;p21"/>
          <p:cNvGrpSpPr/>
          <p:nvPr/>
        </p:nvGrpSpPr>
        <p:grpSpPr>
          <a:xfrm flipH="1">
            <a:off x="7549324" y="4749077"/>
            <a:ext cx="110824" cy="110824"/>
            <a:chOff x="794923" y="2795124"/>
            <a:chExt cx="128941" cy="128941"/>
          </a:xfrm>
        </p:grpSpPr>
        <p:sp>
          <p:nvSpPr>
            <p:cNvPr id="1948" name="Google Shape;1948;p2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21"/>
          <p:cNvGrpSpPr/>
          <p:nvPr/>
        </p:nvGrpSpPr>
        <p:grpSpPr>
          <a:xfrm>
            <a:off x="291107" y="355950"/>
            <a:ext cx="545422" cy="666492"/>
            <a:chOff x="2859835" y="2776139"/>
            <a:chExt cx="634581" cy="775442"/>
          </a:xfrm>
        </p:grpSpPr>
        <p:sp>
          <p:nvSpPr>
            <p:cNvPr id="1951" name="Google Shape;1951;p21"/>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1"/>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1"/>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4" name="Google Shape;1954;p21"/>
          <p:cNvGrpSpPr/>
          <p:nvPr/>
        </p:nvGrpSpPr>
        <p:grpSpPr>
          <a:xfrm>
            <a:off x="761443" y="246679"/>
            <a:ext cx="330676" cy="507632"/>
            <a:chOff x="1603769" y="107044"/>
            <a:chExt cx="384731" cy="590613"/>
          </a:xfrm>
        </p:grpSpPr>
        <p:sp>
          <p:nvSpPr>
            <p:cNvPr id="1955" name="Google Shape;1955;p21"/>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1"/>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1"/>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1"/>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1"/>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1"/>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1"/>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2" name="Google Shape;1962;p21"/>
          <p:cNvSpPr/>
          <p:nvPr/>
        </p:nvSpPr>
        <p:spPr>
          <a:xfrm>
            <a:off x="12375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3" name="Google Shape;1963;p21"/>
          <p:cNvGrpSpPr/>
          <p:nvPr/>
        </p:nvGrpSpPr>
        <p:grpSpPr>
          <a:xfrm rot="10800000">
            <a:off x="295877" y="1187831"/>
            <a:ext cx="606382" cy="616689"/>
            <a:chOff x="3027518" y="-1395725"/>
            <a:chExt cx="705506" cy="717497"/>
          </a:xfrm>
        </p:grpSpPr>
        <p:sp>
          <p:nvSpPr>
            <p:cNvPr id="1964" name="Google Shape;1964;p21"/>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1"/>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1"/>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1"/>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1"/>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1"/>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1"/>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1"/>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1"/>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3" name="Google Shape;1973;p21"/>
          <p:cNvGrpSpPr/>
          <p:nvPr/>
        </p:nvGrpSpPr>
        <p:grpSpPr>
          <a:xfrm>
            <a:off x="1393343" y="438136"/>
            <a:ext cx="158924" cy="202737"/>
            <a:chOff x="2947570" y="-1075969"/>
            <a:chExt cx="184903" cy="235878"/>
          </a:xfrm>
        </p:grpSpPr>
        <p:sp>
          <p:nvSpPr>
            <p:cNvPr id="1974" name="Google Shape;1974;p21"/>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1"/>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1"/>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21"/>
          <p:cNvGrpSpPr/>
          <p:nvPr/>
        </p:nvGrpSpPr>
        <p:grpSpPr>
          <a:xfrm>
            <a:off x="1045944" y="871518"/>
            <a:ext cx="158924" cy="202737"/>
            <a:chOff x="2947570" y="-1075969"/>
            <a:chExt cx="184903" cy="235878"/>
          </a:xfrm>
        </p:grpSpPr>
        <p:sp>
          <p:nvSpPr>
            <p:cNvPr id="1978" name="Google Shape;1978;p21"/>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1"/>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1"/>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21"/>
          <p:cNvGrpSpPr/>
          <p:nvPr/>
        </p:nvGrpSpPr>
        <p:grpSpPr>
          <a:xfrm>
            <a:off x="273209" y="511759"/>
            <a:ext cx="110824" cy="110824"/>
            <a:chOff x="794923" y="2795124"/>
            <a:chExt cx="128941" cy="128941"/>
          </a:xfrm>
        </p:grpSpPr>
        <p:sp>
          <p:nvSpPr>
            <p:cNvPr id="1982" name="Google Shape;1982;p2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1"/>
          <p:cNvGrpSpPr/>
          <p:nvPr/>
        </p:nvGrpSpPr>
        <p:grpSpPr>
          <a:xfrm>
            <a:off x="559039" y="4454821"/>
            <a:ext cx="308365" cy="307514"/>
            <a:chOff x="2601030" y="2721166"/>
            <a:chExt cx="358773" cy="357783"/>
          </a:xfrm>
        </p:grpSpPr>
        <p:sp>
          <p:nvSpPr>
            <p:cNvPr id="1985" name="Google Shape;1985;p21"/>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1"/>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1"/>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1"/>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1"/>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1"/>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1"/>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1"/>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1"/>
          <p:cNvGrpSpPr/>
          <p:nvPr/>
        </p:nvGrpSpPr>
        <p:grpSpPr>
          <a:xfrm>
            <a:off x="8330424" y="439151"/>
            <a:ext cx="200704" cy="200674"/>
            <a:chOff x="6886110" y="773687"/>
            <a:chExt cx="249074" cy="249037"/>
          </a:xfrm>
        </p:grpSpPr>
        <p:sp>
          <p:nvSpPr>
            <p:cNvPr id="1994" name="Google Shape;1994;p21"/>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1"/>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1"/>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1"/>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1"/>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1"/>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1"/>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1"/>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2">
  <p:cSld name="CUSTOM_13">
    <p:spTree>
      <p:nvGrpSpPr>
        <p:cNvPr id="2002" name="Shape 2002"/>
        <p:cNvGrpSpPr/>
        <p:nvPr/>
      </p:nvGrpSpPr>
      <p:grpSpPr>
        <a:xfrm>
          <a:off x="0" y="0"/>
          <a:ext cx="0" cy="0"/>
          <a:chOff x="0" y="0"/>
          <a:chExt cx="0" cy="0"/>
        </a:xfrm>
      </p:grpSpPr>
      <p:sp>
        <p:nvSpPr>
          <p:cNvPr id="2003" name="Google Shape;2003;p2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2"/>
          <p:cNvSpPr txBox="1"/>
          <p:nvPr>
            <p:ph type="title"/>
          </p:nvPr>
        </p:nvSpPr>
        <p:spPr>
          <a:xfrm>
            <a:off x="3147750" y="539500"/>
            <a:ext cx="28485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005" name="Google Shape;2005;p22"/>
          <p:cNvSpPr txBox="1"/>
          <p:nvPr>
            <p:ph idx="1" type="subTitle"/>
          </p:nvPr>
        </p:nvSpPr>
        <p:spPr>
          <a:xfrm>
            <a:off x="664768" y="2833800"/>
            <a:ext cx="1493700" cy="757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6" name="Google Shape;2006;p22"/>
          <p:cNvSpPr txBox="1"/>
          <p:nvPr>
            <p:ph idx="2" type="subTitle"/>
          </p:nvPr>
        </p:nvSpPr>
        <p:spPr>
          <a:xfrm>
            <a:off x="2771701"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7" name="Google Shape;2007;p22"/>
          <p:cNvSpPr txBox="1"/>
          <p:nvPr>
            <p:ph idx="3" type="subTitle"/>
          </p:nvPr>
        </p:nvSpPr>
        <p:spPr>
          <a:xfrm>
            <a:off x="4878635"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8" name="Google Shape;2008;p22"/>
          <p:cNvSpPr txBox="1"/>
          <p:nvPr>
            <p:ph idx="4" type="subTitle"/>
          </p:nvPr>
        </p:nvSpPr>
        <p:spPr>
          <a:xfrm>
            <a:off x="6985568"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grpSp>
        <p:nvGrpSpPr>
          <p:cNvPr id="2009" name="Google Shape;2009;p22"/>
          <p:cNvGrpSpPr/>
          <p:nvPr/>
        </p:nvGrpSpPr>
        <p:grpSpPr>
          <a:xfrm flipH="1" rot="7200071">
            <a:off x="7926703" y="548752"/>
            <a:ext cx="717247" cy="750757"/>
            <a:chOff x="3153626" y="-2653955"/>
            <a:chExt cx="834426" cy="873411"/>
          </a:xfrm>
        </p:grpSpPr>
        <p:sp>
          <p:nvSpPr>
            <p:cNvPr id="2010" name="Google Shape;2010;p22"/>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2"/>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2"/>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2"/>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2"/>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2"/>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2"/>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7" name="Google Shape;2017;p22"/>
          <p:cNvGrpSpPr/>
          <p:nvPr/>
        </p:nvGrpSpPr>
        <p:grpSpPr>
          <a:xfrm flipH="1" rot="10800000">
            <a:off x="8666952" y="1710984"/>
            <a:ext cx="166649" cy="167500"/>
            <a:chOff x="3407917" y="-1400250"/>
            <a:chExt cx="193891" cy="194881"/>
          </a:xfrm>
        </p:grpSpPr>
        <p:sp>
          <p:nvSpPr>
            <p:cNvPr id="2018" name="Google Shape;2018;p2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2"/>
          <p:cNvGrpSpPr/>
          <p:nvPr/>
        </p:nvGrpSpPr>
        <p:grpSpPr>
          <a:xfrm flipH="1" rot="10800000">
            <a:off x="8648712" y="925348"/>
            <a:ext cx="202705" cy="497323"/>
            <a:chOff x="6219428" y="3871144"/>
            <a:chExt cx="235841" cy="578619"/>
          </a:xfrm>
        </p:grpSpPr>
        <p:sp>
          <p:nvSpPr>
            <p:cNvPr id="2027" name="Google Shape;2027;p2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0" name="Google Shape;2030;p22"/>
          <p:cNvGrpSpPr/>
          <p:nvPr/>
        </p:nvGrpSpPr>
        <p:grpSpPr>
          <a:xfrm flipH="1" rot="10800000">
            <a:off x="8416469" y="1404736"/>
            <a:ext cx="196716" cy="249985"/>
            <a:chOff x="2079424" y="521748"/>
            <a:chExt cx="228873" cy="290850"/>
          </a:xfrm>
        </p:grpSpPr>
        <p:sp>
          <p:nvSpPr>
            <p:cNvPr id="2031" name="Google Shape;2031;p2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22"/>
          <p:cNvGrpSpPr/>
          <p:nvPr/>
        </p:nvGrpSpPr>
        <p:grpSpPr>
          <a:xfrm flipH="1" rot="-5400000">
            <a:off x="7463015" y="230669"/>
            <a:ext cx="479293" cy="479293"/>
            <a:chOff x="3560335" y="-646412"/>
            <a:chExt cx="557642" cy="557642"/>
          </a:xfrm>
        </p:grpSpPr>
        <p:sp>
          <p:nvSpPr>
            <p:cNvPr id="2035" name="Google Shape;2035;p2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4" name="Google Shape;2044;p22"/>
          <p:cNvGrpSpPr/>
          <p:nvPr/>
        </p:nvGrpSpPr>
        <p:grpSpPr>
          <a:xfrm flipH="1" rot="10800000">
            <a:off x="8164578" y="1226099"/>
            <a:ext cx="110824" cy="110824"/>
            <a:chOff x="794923" y="2795124"/>
            <a:chExt cx="128941" cy="128941"/>
          </a:xfrm>
        </p:grpSpPr>
        <p:sp>
          <p:nvSpPr>
            <p:cNvPr id="2045" name="Google Shape;2045;p2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22"/>
          <p:cNvGrpSpPr/>
          <p:nvPr/>
        </p:nvGrpSpPr>
        <p:grpSpPr>
          <a:xfrm flipH="1" rot="10800000">
            <a:off x="8567802" y="613434"/>
            <a:ext cx="166649" cy="167500"/>
            <a:chOff x="3407917" y="-1400250"/>
            <a:chExt cx="193891" cy="194881"/>
          </a:xfrm>
        </p:grpSpPr>
        <p:sp>
          <p:nvSpPr>
            <p:cNvPr id="2048" name="Google Shape;2048;p2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6" name="Google Shape;2056;p22"/>
          <p:cNvSpPr/>
          <p:nvPr/>
        </p:nvSpPr>
        <p:spPr>
          <a:xfrm>
            <a:off x="295608" y="4518527"/>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7" name="Google Shape;2057;p22"/>
          <p:cNvGrpSpPr/>
          <p:nvPr/>
        </p:nvGrpSpPr>
        <p:grpSpPr>
          <a:xfrm>
            <a:off x="295591" y="3673311"/>
            <a:ext cx="393370" cy="344419"/>
            <a:chOff x="299281" y="2848081"/>
            <a:chExt cx="457673" cy="400720"/>
          </a:xfrm>
        </p:grpSpPr>
        <p:sp>
          <p:nvSpPr>
            <p:cNvPr id="2058" name="Google Shape;2058;p22"/>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2"/>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22"/>
          <p:cNvGrpSpPr/>
          <p:nvPr/>
        </p:nvGrpSpPr>
        <p:grpSpPr>
          <a:xfrm>
            <a:off x="307452" y="3380368"/>
            <a:ext cx="110824" cy="110824"/>
            <a:chOff x="794923" y="2795124"/>
            <a:chExt cx="128941" cy="128941"/>
          </a:xfrm>
        </p:grpSpPr>
        <p:sp>
          <p:nvSpPr>
            <p:cNvPr id="2061" name="Google Shape;2061;p2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3" name="Google Shape;2063;p22"/>
          <p:cNvGrpSpPr/>
          <p:nvPr/>
        </p:nvGrpSpPr>
        <p:grpSpPr>
          <a:xfrm>
            <a:off x="686271" y="4113832"/>
            <a:ext cx="181240" cy="670823"/>
            <a:chOff x="2419167" y="1286206"/>
            <a:chExt cx="210867" cy="780480"/>
          </a:xfrm>
        </p:grpSpPr>
        <p:sp>
          <p:nvSpPr>
            <p:cNvPr id="2064" name="Google Shape;2064;p2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22"/>
          <p:cNvGrpSpPr/>
          <p:nvPr/>
        </p:nvGrpSpPr>
        <p:grpSpPr>
          <a:xfrm>
            <a:off x="934154" y="4424292"/>
            <a:ext cx="438065" cy="480997"/>
            <a:chOff x="1693693" y="-2602979"/>
            <a:chExt cx="509674" cy="559624"/>
          </a:xfrm>
        </p:grpSpPr>
        <p:sp>
          <p:nvSpPr>
            <p:cNvPr id="2080" name="Google Shape;2080;p22"/>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2"/>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2"/>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2"/>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9" name="Google Shape;2089;p22"/>
          <p:cNvSpPr/>
          <p:nvPr/>
        </p:nvSpPr>
        <p:spPr>
          <a:xfrm>
            <a:off x="453220" y="4305480"/>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0" name="Google Shape;2090;p22"/>
          <p:cNvGrpSpPr/>
          <p:nvPr/>
        </p:nvGrpSpPr>
        <p:grpSpPr>
          <a:xfrm>
            <a:off x="559039" y="385746"/>
            <a:ext cx="308365" cy="307514"/>
            <a:chOff x="2601030" y="2721166"/>
            <a:chExt cx="358773" cy="357783"/>
          </a:xfrm>
        </p:grpSpPr>
        <p:sp>
          <p:nvSpPr>
            <p:cNvPr id="2091" name="Google Shape;2091;p2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9" name="Google Shape;2099;p22"/>
          <p:cNvGrpSpPr/>
          <p:nvPr/>
        </p:nvGrpSpPr>
        <p:grpSpPr>
          <a:xfrm>
            <a:off x="8276594" y="4454822"/>
            <a:ext cx="308365" cy="307514"/>
            <a:chOff x="2601030" y="2721166"/>
            <a:chExt cx="358773" cy="357783"/>
          </a:xfrm>
        </p:grpSpPr>
        <p:sp>
          <p:nvSpPr>
            <p:cNvPr id="2100" name="Google Shape;2100;p2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3">
  <p:cSld name="CUSTOM_18">
    <p:spTree>
      <p:nvGrpSpPr>
        <p:cNvPr id="2108" name="Shape 2108"/>
        <p:cNvGrpSpPr/>
        <p:nvPr/>
      </p:nvGrpSpPr>
      <p:grpSpPr>
        <a:xfrm>
          <a:off x="0" y="0"/>
          <a:ext cx="0" cy="0"/>
          <a:chOff x="0" y="0"/>
          <a:chExt cx="0" cy="0"/>
        </a:xfrm>
      </p:grpSpPr>
      <p:sp>
        <p:nvSpPr>
          <p:cNvPr id="2109" name="Google Shape;2109;p2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3"/>
          <p:cNvSpPr txBox="1"/>
          <p:nvPr>
            <p:ph type="title"/>
          </p:nvPr>
        </p:nvSpPr>
        <p:spPr>
          <a:xfrm>
            <a:off x="2698350" y="539500"/>
            <a:ext cx="37473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111" name="Google Shape;2111;p23"/>
          <p:cNvSpPr txBox="1"/>
          <p:nvPr>
            <p:ph idx="1" type="subTitle"/>
          </p:nvPr>
        </p:nvSpPr>
        <p:spPr>
          <a:xfrm>
            <a:off x="2584500" y="1962660"/>
            <a:ext cx="1720800" cy="301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
        <p:nvSpPr>
          <p:cNvPr id="2112" name="Google Shape;2112;p23"/>
          <p:cNvSpPr txBox="1"/>
          <p:nvPr>
            <p:ph idx="2" type="subTitle"/>
          </p:nvPr>
        </p:nvSpPr>
        <p:spPr>
          <a:xfrm>
            <a:off x="2584500" y="2305634"/>
            <a:ext cx="1720800" cy="572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
        <p:nvSpPr>
          <p:cNvPr id="2113" name="Google Shape;2113;p23"/>
          <p:cNvSpPr txBox="1"/>
          <p:nvPr>
            <p:ph idx="3" type="subTitle"/>
          </p:nvPr>
        </p:nvSpPr>
        <p:spPr>
          <a:xfrm>
            <a:off x="4838700" y="196266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4" name="Google Shape;2114;p23"/>
          <p:cNvSpPr txBox="1"/>
          <p:nvPr>
            <p:ph idx="4" type="subTitle"/>
          </p:nvPr>
        </p:nvSpPr>
        <p:spPr>
          <a:xfrm>
            <a:off x="4838700" y="230563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5" name="Google Shape;2115;p23"/>
          <p:cNvSpPr txBox="1"/>
          <p:nvPr>
            <p:ph idx="5" type="subTitle"/>
          </p:nvPr>
        </p:nvSpPr>
        <p:spPr>
          <a:xfrm>
            <a:off x="2584500" y="369291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6" name="Google Shape;2116;p23"/>
          <p:cNvSpPr txBox="1"/>
          <p:nvPr>
            <p:ph idx="6" type="subTitle"/>
          </p:nvPr>
        </p:nvSpPr>
        <p:spPr>
          <a:xfrm>
            <a:off x="2584500" y="403588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7" name="Google Shape;2117;p23"/>
          <p:cNvSpPr txBox="1"/>
          <p:nvPr>
            <p:ph idx="7" type="subTitle"/>
          </p:nvPr>
        </p:nvSpPr>
        <p:spPr>
          <a:xfrm>
            <a:off x="4838700" y="369291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8" name="Google Shape;2118;p23"/>
          <p:cNvSpPr txBox="1"/>
          <p:nvPr>
            <p:ph idx="8" type="subTitle"/>
          </p:nvPr>
        </p:nvSpPr>
        <p:spPr>
          <a:xfrm>
            <a:off x="4838700" y="403588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2119" name="Google Shape;2119;p23"/>
          <p:cNvGrpSpPr/>
          <p:nvPr/>
        </p:nvGrpSpPr>
        <p:grpSpPr>
          <a:xfrm>
            <a:off x="650863" y="3532692"/>
            <a:ext cx="181240" cy="670823"/>
            <a:chOff x="2419167" y="1286206"/>
            <a:chExt cx="210867" cy="780480"/>
          </a:xfrm>
        </p:grpSpPr>
        <p:sp>
          <p:nvSpPr>
            <p:cNvPr id="2120" name="Google Shape;2120;p23"/>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3"/>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3"/>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3"/>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3"/>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3"/>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3"/>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3"/>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3"/>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3"/>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3"/>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3"/>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3"/>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3"/>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3"/>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23"/>
          <p:cNvGrpSpPr/>
          <p:nvPr/>
        </p:nvGrpSpPr>
        <p:grpSpPr>
          <a:xfrm>
            <a:off x="288352" y="3190359"/>
            <a:ext cx="308365" cy="307514"/>
            <a:chOff x="2601030" y="2721166"/>
            <a:chExt cx="358773" cy="357783"/>
          </a:xfrm>
        </p:grpSpPr>
        <p:sp>
          <p:nvSpPr>
            <p:cNvPr id="2136" name="Google Shape;2136;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23"/>
          <p:cNvGrpSpPr/>
          <p:nvPr/>
        </p:nvGrpSpPr>
        <p:grpSpPr>
          <a:xfrm flipH="1">
            <a:off x="278088" y="3731031"/>
            <a:ext cx="196716" cy="249985"/>
            <a:chOff x="2079424" y="521748"/>
            <a:chExt cx="228873" cy="290850"/>
          </a:xfrm>
        </p:grpSpPr>
        <p:sp>
          <p:nvSpPr>
            <p:cNvPr id="2145" name="Google Shape;2145;p23"/>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3"/>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3"/>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23"/>
          <p:cNvGrpSpPr/>
          <p:nvPr/>
        </p:nvGrpSpPr>
        <p:grpSpPr>
          <a:xfrm>
            <a:off x="240681" y="4289926"/>
            <a:ext cx="576312" cy="578897"/>
            <a:chOff x="1889565" y="-3382437"/>
            <a:chExt cx="670520" cy="673527"/>
          </a:xfrm>
        </p:grpSpPr>
        <p:sp>
          <p:nvSpPr>
            <p:cNvPr id="2149" name="Google Shape;2149;p2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4" name="Google Shape;2154;p23"/>
          <p:cNvGrpSpPr/>
          <p:nvPr/>
        </p:nvGrpSpPr>
        <p:grpSpPr>
          <a:xfrm>
            <a:off x="893802" y="4127682"/>
            <a:ext cx="110824" cy="110824"/>
            <a:chOff x="794923" y="2795124"/>
            <a:chExt cx="128941" cy="128941"/>
          </a:xfrm>
        </p:grpSpPr>
        <p:sp>
          <p:nvSpPr>
            <p:cNvPr id="2155" name="Google Shape;2155;p2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7" name="Google Shape;2157;p23"/>
          <p:cNvGrpSpPr/>
          <p:nvPr/>
        </p:nvGrpSpPr>
        <p:grpSpPr>
          <a:xfrm flipH="1" rot="5400000">
            <a:off x="1012144" y="4368923"/>
            <a:ext cx="479293" cy="479293"/>
            <a:chOff x="3560335" y="-646412"/>
            <a:chExt cx="557642" cy="557642"/>
          </a:xfrm>
        </p:grpSpPr>
        <p:sp>
          <p:nvSpPr>
            <p:cNvPr id="2158" name="Google Shape;2158;p23"/>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3"/>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3"/>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3"/>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3"/>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3"/>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3"/>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3"/>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3"/>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23"/>
          <p:cNvGrpSpPr/>
          <p:nvPr/>
        </p:nvGrpSpPr>
        <p:grpSpPr>
          <a:xfrm>
            <a:off x="559039" y="369684"/>
            <a:ext cx="308365" cy="307514"/>
            <a:chOff x="2601030" y="2721166"/>
            <a:chExt cx="358773" cy="357783"/>
          </a:xfrm>
        </p:grpSpPr>
        <p:sp>
          <p:nvSpPr>
            <p:cNvPr id="2168" name="Google Shape;2168;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23"/>
          <p:cNvGrpSpPr/>
          <p:nvPr/>
        </p:nvGrpSpPr>
        <p:grpSpPr>
          <a:xfrm>
            <a:off x="7642475" y="242214"/>
            <a:ext cx="200704" cy="200674"/>
            <a:chOff x="6886110" y="773687"/>
            <a:chExt cx="249074" cy="249037"/>
          </a:xfrm>
        </p:grpSpPr>
        <p:sp>
          <p:nvSpPr>
            <p:cNvPr id="2177" name="Google Shape;2177;p23"/>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3"/>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3"/>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3"/>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3"/>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3"/>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3"/>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3"/>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23"/>
          <p:cNvGrpSpPr/>
          <p:nvPr/>
        </p:nvGrpSpPr>
        <p:grpSpPr>
          <a:xfrm>
            <a:off x="8471468" y="269629"/>
            <a:ext cx="330676" cy="507632"/>
            <a:chOff x="1603769" y="107044"/>
            <a:chExt cx="384731" cy="590613"/>
          </a:xfrm>
        </p:grpSpPr>
        <p:sp>
          <p:nvSpPr>
            <p:cNvPr id="2186" name="Google Shape;2186;p23"/>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3"/>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3"/>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3"/>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3"/>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3"/>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3"/>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3" name="Google Shape;2193;p23"/>
          <p:cNvGrpSpPr/>
          <p:nvPr/>
        </p:nvGrpSpPr>
        <p:grpSpPr>
          <a:xfrm>
            <a:off x="8724222" y="1597869"/>
            <a:ext cx="110824" cy="110824"/>
            <a:chOff x="794923" y="2795124"/>
            <a:chExt cx="128941" cy="128941"/>
          </a:xfrm>
        </p:grpSpPr>
        <p:sp>
          <p:nvSpPr>
            <p:cNvPr id="2194" name="Google Shape;2194;p2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6" name="Google Shape;2196;p23"/>
          <p:cNvGrpSpPr/>
          <p:nvPr/>
        </p:nvGrpSpPr>
        <p:grpSpPr>
          <a:xfrm>
            <a:off x="8317746" y="873319"/>
            <a:ext cx="576312" cy="578897"/>
            <a:chOff x="1889565" y="-3382437"/>
            <a:chExt cx="670520" cy="673527"/>
          </a:xfrm>
        </p:grpSpPr>
        <p:sp>
          <p:nvSpPr>
            <p:cNvPr id="2197" name="Google Shape;2197;p2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2" name="Google Shape;2202;p23"/>
          <p:cNvGrpSpPr/>
          <p:nvPr/>
        </p:nvGrpSpPr>
        <p:grpSpPr>
          <a:xfrm>
            <a:off x="8071853" y="348940"/>
            <a:ext cx="202705" cy="497323"/>
            <a:chOff x="6219428" y="3871144"/>
            <a:chExt cx="235841" cy="578619"/>
          </a:xfrm>
        </p:grpSpPr>
        <p:sp>
          <p:nvSpPr>
            <p:cNvPr id="2203" name="Google Shape;2203;p23"/>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3"/>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3"/>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23"/>
          <p:cNvGrpSpPr/>
          <p:nvPr/>
        </p:nvGrpSpPr>
        <p:grpSpPr>
          <a:xfrm>
            <a:off x="8276594" y="4454822"/>
            <a:ext cx="308365" cy="307514"/>
            <a:chOff x="2601030" y="2721166"/>
            <a:chExt cx="358773" cy="357783"/>
          </a:xfrm>
        </p:grpSpPr>
        <p:sp>
          <p:nvSpPr>
            <p:cNvPr id="2207" name="Google Shape;2207;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0">
    <p:spTree>
      <p:nvGrpSpPr>
        <p:cNvPr id="2215" name="Shape 2215"/>
        <p:cNvGrpSpPr/>
        <p:nvPr/>
      </p:nvGrpSpPr>
      <p:grpSpPr>
        <a:xfrm>
          <a:off x="0" y="0"/>
          <a:ext cx="0" cy="0"/>
          <a:chOff x="0" y="0"/>
          <a:chExt cx="0" cy="0"/>
        </a:xfrm>
      </p:grpSpPr>
      <p:sp>
        <p:nvSpPr>
          <p:cNvPr id="2216" name="Google Shape;2216;p2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4"/>
          <p:cNvSpPr txBox="1"/>
          <p:nvPr>
            <p:ph type="title"/>
          </p:nvPr>
        </p:nvSpPr>
        <p:spPr>
          <a:xfrm>
            <a:off x="2986650" y="539500"/>
            <a:ext cx="31707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218" name="Google Shape;2218;p24"/>
          <p:cNvSpPr txBox="1"/>
          <p:nvPr>
            <p:ph idx="1" type="subTitle"/>
          </p:nvPr>
        </p:nvSpPr>
        <p:spPr>
          <a:xfrm>
            <a:off x="637025" y="2181825"/>
            <a:ext cx="2291700" cy="572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19" name="Google Shape;2219;p24"/>
          <p:cNvSpPr txBox="1"/>
          <p:nvPr>
            <p:ph idx="2" type="subTitle"/>
          </p:nvPr>
        </p:nvSpPr>
        <p:spPr>
          <a:xfrm>
            <a:off x="3426150" y="218182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0" name="Google Shape;2220;p24"/>
          <p:cNvSpPr txBox="1"/>
          <p:nvPr>
            <p:ph idx="3" type="subTitle"/>
          </p:nvPr>
        </p:nvSpPr>
        <p:spPr>
          <a:xfrm>
            <a:off x="6215275" y="218182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1" name="Google Shape;2221;p24"/>
          <p:cNvSpPr txBox="1"/>
          <p:nvPr>
            <p:ph idx="4" type="subTitle"/>
          </p:nvPr>
        </p:nvSpPr>
        <p:spPr>
          <a:xfrm>
            <a:off x="637025"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2" name="Google Shape;2222;p24"/>
          <p:cNvSpPr txBox="1"/>
          <p:nvPr>
            <p:ph idx="5" type="subTitle"/>
          </p:nvPr>
        </p:nvSpPr>
        <p:spPr>
          <a:xfrm>
            <a:off x="3426150"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3" name="Google Shape;2223;p24"/>
          <p:cNvSpPr txBox="1"/>
          <p:nvPr>
            <p:ph idx="6" type="subTitle"/>
          </p:nvPr>
        </p:nvSpPr>
        <p:spPr>
          <a:xfrm>
            <a:off x="6215275"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grpSp>
        <p:nvGrpSpPr>
          <p:cNvPr id="2224" name="Google Shape;2224;p24"/>
          <p:cNvGrpSpPr/>
          <p:nvPr/>
        </p:nvGrpSpPr>
        <p:grpSpPr>
          <a:xfrm>
            <a:off x="399776" y="4454821"/>
            <a:ext cx="308365" cy="307514"/>
            <a:chOff x="2601030" y="2721166"/>
            <a:chExt cx="358773" cy="357783"/>
          </a:xfrm>
        </p:grpSpPr>
        <p:sp>
          <p:nvSpPr>
            <p:cNvPr id="2225" name="Google Shape;2225;p2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24"/>
          <p:cNvGrpSpPr/>
          <p:nvPr/>
        </p:nvGrpSpPr>
        <p:grpSpPr>
          <a:xfrm>
            <a:off x="8583181" y="4608583"/>
            <a:ext cx="200704" cy="200674"/>
            <a:chOff x="6886110" y="773687"/>
            <a:chExt cx="249074" cy="249037"/>
          </a:xfrm>
        </p:grpSpPr>
        <p:sp>
          <p:nvSpPr>
            <p:cNvPr id="2234" name="Google Shape;2234;p24"/>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4"/>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4"/>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4"/>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4"/>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4"/>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4"/>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4"/>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24"/>
          <p:cNvGrpSpPr/>
          <p:nvPr/>
        </p:nvGrpSpPr>
        <p:grpSpPr>
          <a:xfrm>
            <a:off x="8103704" y="558858"/>
            <a:ext cx="717273" cy="750784"/>
            <a:chOff x="3153626" y="-2653955"/>
            <a:chExt cx="834426" cy="873411"/>
          </a:xfrm>
        </p:grpSpPr>
        <p:sp>
          <p:nvSpPr>
            <p:cNvPr id="2243" name="Google Shape;2243;p2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0" name="Google Shape;2250;p24"/>
          <p:cNvGrpSpPr/>
          <p:nvPr/>
        </p:nvGrpSpPr>
        <p:grpSpPr>
          <a:xfrm>
            <a:off x="8713769" y="1439294"/>
            <a:ext cx="166649" cy="167500"/>
            <a:chOff x="3407917" y="-1400250"/>
            <a:chExt cx="193891" cy="194881"/>
          </a:xfrm>
        </p:grpSpPr>
        <p:sp>
          <p:nvSpPr>
            <p:cNvPr id="2251" name="Google Shape;2251;p24"/>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4"/>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4"/>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4"/>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4"/>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4"/>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4"/>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4"/>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24"/>
          <p:cNvGrpSpPr/>
          <p:nvPr/>
        </p:nvGrpSpPr>
        <p:grpSpPr>
          <a:xfrm>
            <a:off x="7756252" y="169169"/>
            <a:ext cx="576312" cy="578897"/>
            <a:chOff x="1889565" y="-3382437"/>
            <a:chExt cx="670520" cy="673527"/>
          </a:xfrm>
        </p:grpSpPr>
        <p:sp>
          <p:nvSpPr>
            <p:cNvPr id="2260" name="Google Shape;2260;p2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5" name="Google Shape;2265;p24"/>
          <p:cNvGrpSpPr/>
          <p:nvPr/>
        </p:nvGrpSpPr>
        <p:grpSpPr>
          <a:xfrm>
            <a:off x="8698748" y="481864"/>
            <a:ext cx="196716" cy="249985"/>
            <a:chOff x="2079424" y="521748"/>
            <a:chExt cx="228873" cy="290850"/>
          </a:xfrm>
        </p:grpSpPr>
        <p:sp>
          <p:nvSpPr>
            <p:cNvPr id="2266" name="Google Shape;2266;p2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4"/>
          <p:cNvGrpSpPr/>
          <p:nvPr/>
        </p:nvGrpSpPr>
        <p:grpSpPr>
          <a:xfrm>
            <a:off x="7503345" y="254012"/>
            <a:ext cx="110824" cy="110824"/>
            <a:chOff x="794923" y="2795124"/>
            <a:chExt cx="128941" cy="128941"/>
          </a:xfrm>
        </p:grpSpPr>
        <p:sp>
          <p:nvSpPr>
            <p:cNvPr id="2270" name="Google Shape;2270;p2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24"/>
          <p:cNvGrpSpPr/>
          <p:nvPr/>
        </p:nvGrpSpPr>
        <p:grpSpPr>
          <a:xfrm rot="10800000">
            <a:off x="748901" y="225005"/>
            <a:ext cx="479293" cy="479293"/>
            <a:chOff x="3560335" y="-646412"/>
            <a:chExt cx="557642" cy="557642"/>
          </a:xfrm>
        </p:grpSpPr>
        <p:sp>
          <p:nvSpPr>
            <p:cNvPr id="2273" name="Google Shape;2273;p2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2" name="Google Shape;2282;p24"/>
          <p:cNvGrpSpPr/>
          <p:nvPr/>
        </p:nvGrpSpPr>
        <p:grpSpPr>
          <a:xfrm>
            <a:off x="367307" y="355950"/>
            <a:ext cx="545422" cy="666492"/>
            <a:chOff x="2859835" y="2776139"/>
            <a:chExt cx="634581" cy="775442"/>
          </a:xfrm>
        </p:grpSpPr>
        <p:sp>
          <p:nvSpPr>
            <p:cNvPr id="2283" name="Google Shape;2283;p24"/>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4"/>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4"/>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24"/>
          <p:cNvGrpSpPr/>
          <p:nvPr/>
        </p:nvGrpSpPr>
        <p:grpSpPr>
          <a:xfrm>
            <a:off x="278699" y="1142123"/>
            <a:ext cx="330676" cy="507632"/>
            <a:chOff x="1603769" y="107044"/>
            <a:chExt cx="384731" cy="590613"/>
          </a:xfrm>
        </p:grpSpPr>
        <p:sp>
          <p:nvSpPr>
            <p:cNvPr id="2287" name="Google Shape;2287;p24"/>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4"/>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4"/>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4"/>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4"/>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4"/>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4"/>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4" name="Google Shape;2294;p24"/>
          <p:cNvSpPr/>
          <p:nvPr/>
        </p:nvSpPr>
        <p:spPr>
          <a:xfrm>
            <a:off x="13899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5" name="Google Shape;2295;p24"/>
          <p:cNvGrpSpPr/>
          <p:nvPr/>
        </p:nvGrpSpPr>
        <p:grpSpPr>
          <a:xfrm>
            <a:off x="1045944" y="871518"/>
            <a:ext cx="158924" cy="202737"/>
            <a:chOff x="2947570" y="-1075969"/>
            <a:chExt cx="184903" cy="235878"/>
          </a:xfrm>
        </p:grpSpPr>
        <p:sp>
          <p:nvSpPr>
            <p:cNvPr id="2296" name="Google Shape;2296;p2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2299" name="Shape 2299"/>
        <p:cNvGrpSpPr/>
        <p:nvPr/>
      </p:nvGrpSpPr>
      <p:grpSpPr>
        <a:xfrm>
          <a:off x="0" y="0"/>
          <a:ext cx="0" cy="0"/>
          <a:chOff x="0" y="0"/>
          <a:chExt cx="0" cy="0"/>
        </a:xfrm>
      </p:grpSpPr>
      <p:sp>
        <p:nvSpPr>
          <p:cNvPr id="2300" name="Google Shape;2300;p2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5"/>
          <p:cNvSpPr txBox="1"/>
          <p:nvPr>
            <p:ph type="title"/>
          </p:nvPr>
        </p:nvSpPr>
        <p:spPr>
          <a:xfrm>
            <a:off x="2647650" y="539500"/>
            <a:ext cx="38487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302" name="Google Shape;2302;p25"/>
          <p:cNvSpPr txBox="1"/>
          <p:nvPr>
            <p:ph idx="1" type="subTitle"/>
          </p:nvPr>
        </p:nvSpPr>
        <p:spPr>
          <a:xfrm>
            <a:off x="2514000" y="2802847"/>
            <a:ext cx="4116000" cy="883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2303" name="Google Shape;2303;p25"/>
          <p:cNvGrpSpPr/>
          <p:nvPr/>
        </p:nvGrpSpPr>
        <p:grpSpPr>
          <a:xfrm flipH="1" rot="1800071">
            <a:off x="593082" y="470357"/>
            <a:ext cx="717247" cy="750757"/>
            <a:chOff x="3153626" y="-2653955"/>
            <a:chExt cx="834426" cy="873411"/>
          </a:xfrm>
        </p:grpSpPr>
        <p:sp>
          <p:nvSpPr>
            <p:cNvPr id="2304" name="Google Shape;2304;p2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1" name="Google Shape;2311;p25"/>
          <p:cNvSpPr/>
          <p:nvPr/>
        </p:nvSpPr>
        <p:spPr>
          <a:xfrm flipH="1" rot="5400000">
            <a:off x="673256" y="14009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2" name="Google Shape;2312;p25"/>
          <p:cNvGrpSpPr/>
          <p:nvPr/>
        </p:nvGrpSpPr>
        <p:grpSpPr>
          <a:xfrm flipH="1" rot="5400000">
            <a:off x="1967585" y="297035"/>
            <a:ext cx="166649" cy="167500"/>
            <a:chOff x="3407917" y="-1400250"/>
            <a:chExt cx="193891" cy="194881"/>
          </a:xfrm>
        </p:grpSpPr>
        <p:sp>
          <p:nvSpPr>
            <p:cNvPr id="2313" name="Google Shape;2313;p2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1" name="Google Shape;2321;p25"/>
          <p:cNvGrpSpPr/>
          <p:nvPr/>
        </p:nvGrpSpPr>
        <p:grpSpPr>
          <a:xfrm flipH="1" rot="5400000">
            <a:off x="290587" y="238798"/>
            <a:ext cx="576312" cy="578897"/>
            <a:chOff x="1889565" y="-3382437"/>
            <a:chExt cx="670520" cy="673527"/>
          </a:xfrm>
        </p:grpSpPr>
        <p:sp>
          <p:nvSpPr>
            <p:cNvPr id="2322" name="Google Shape;2322;p2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7" name="Google Shape;2327;p25"/>
          <p:cNvGrpSpPr/>
          <p:nvPr/>
        </p:nvGrpSpPr>
        <p:grpSpPr>
          <a:xfrm flipH="1" rot="5400000">
            <a:off x="1100232" y="132336"/>
            <a:ext cx="202705" cy="497323"/>
            <a:chOff x="6219428" y="3871144"/>
            <a:chExt cx="235841" cy="578619"/>
          </a:xfrm>
        </p:grpSpPr>
        <p:sp>
          <p:nvSpPr>
            <p:cNvPr id="2328" name="Google Shape;2328;p2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5"/>
          <p:cNvGrpSpPr/>
          <p:nvPr/>
        </p:nvGrpSpPr>
        <p:grpSpPr>
          <a:xfrm flipH="1" rot="5400000">
            <a:off x="1458946" y="491242"/>
            <a:ext cx="196716" cy="249985"/>
            <a:chOff x="2079424" y="521748"/>
            <a:chExt cx="228873" cy="290850"/>
          </a:xfrm>
        </p:grpSpPr>
        <p:sp>
          <p:nvSpPr>
            <p:cNvPr id="2332" name="Google Shape;2332;p2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25"/>
          <p:cNvGrpSpPr/>
          <p:nvPr/>
        </p:nvGrpSpPr>
        <p:grpSpPr>
          <a:xfrm flipH="1" rot="10800000">
            <a:off x="258244" y="1112553"/>
            <a:ext cx="479293" cy="479293"/>
            <a:chOff x="3560335" y="-646412"/>
            <a:chExt cx="557642" cy="557642"/>
          </a:xfrm>
        </p:grpSpPr>
        <p:sp>
          <p:nvSpPr>
            <p:cNvPr id="2336" name="Google Shape;2336;p2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5" name="Google Shape;2345;p25"/>
          <p:cNvGrpSpPr/>
          <p:nvPr/>
        </p:nvGrpSpPr>
        <p:grpSpPr>
          <a:xfrm flipH="1" rot="5400000">
            <a:off x="1253675" y="855659"/>
            <a:ext cx="110824" cy="110824"/>
            <a:chOff x="794923" y="2795124"/>
            <a:chExt cx="128941" cy="128941"/>
          </a:xfrm>
        </p:grpSpPr>
        <p:sp>
          <p:nvSpPr>
            <p:cNvPr id="2346" name="Google Shape;2346;p2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5"/>
          <p:cNvGrpSpPr/>
          <p:nvPr/>
        </p:nvGrpSpPr>
        <p:grpSpPr>
          <a:xfrm flipH="1">
            <a:off x="8208550" y="4089750"/>
            <a:ext cx="545422" cy="666492"/>
            <a:chOff x="2859835" y="2776139"/>
            <a:chExt cx="634581" cy="775442"/>
          </a:xfrm>
        </p:grpSpPr>
        <p:sp>
          <p:nvSpPr>
            <p:cNvPr id="2349" name="Google Shape;2349;p25"/>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5"/>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5"/>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25"/>
          <p:cNvGrpSpPr/>
          <p:nvPr/>
        </p:nvGrpSpPr>
        <p:grpSpPr>
          <a:xfrm flipH="1">
            <a:off x="7952960" y="3980479"/>
            <a:ext cx="330676" cy="507632"/>
            <a:chOff x="1603769" y="107044"/>
            <a:chExt cx="384731" cy="590613"/>
          </a:xfrm>
        </p:grpSpPr>
        <p:sp>
          <p:nvSpPr>
            <p:cNvPr id="2353" name="Google Shape;2353;p25"/>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5"/>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5"/>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5"/>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5"/>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5"/>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5"/>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0" name="Google Shape;2360;p25"/>
          <p:cNvSpPr/>
          <p:nvPr/>
        </p:nvSpPr>
        <p:spPr>
          <a:xfrm flipH="1">
            <a:off x="7672877" y="39804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1" name="Google Shape;2361;p25"/>
          <p:cNvGrpSpPr/>
          <p:nvPr/>
        </p:nvGrpSpPr>
        <p:grpSpPr>
          <a:xfrm flipH="1">
            <a:off x="8661046" y="4245559"/>
            <a:ext cx="110824" cy="110824"/>
            <a:chOff x="794923" y="2795124"/>
            <a:chExt cx="128941" cy="128941"/>
          </a:xfrm>
        </p:grpSpPr>
        <p:sp>
          <p:nvSpPr>
            <p:cNvPr id="2362" name="Google Shape;2362;p2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25"/>
          <p:cNvGrpSpPr/>
          <p:nvPr/>
        </p:nvGrpSpPr>
        <p:grpSpPr>
          <a:xfrm flipH="1">
            <a:off x="7376257" y="4381548"/>
            <a:ext cx="479293" cy="479293"/>
            <a:chOff x="3560335" y="-646412"/>
            <a:chExt cx="557642" cy="557642"/>
          </a:xfrm>
        </p:grpSpPr>
        <p:sp>
          <p:nvSpPr>
            <p:cNvPr id="2365" name="Google Shape;2365;p2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4" name="Google Shape;2374;p25"/>
          <p:cNvGrpSpPr/>
          <p:nvPr/>
        </p:nvGrpSpPr>
        <p:grpSpPr>
          <a:xfrm flipH="1" rot="5400000">
            <a:off x="8269300" y="3225838"/>
            <a:ext cx="576312" cy="578897"/>
            <a:chOff x="1889565" y="-3382437"/>
            <a:chExt cx="670520" cy="673527"/>
          </a:xfrm>
        </p:grpSpPr>
        <p:sp>
          <p:nvSpPr>
            <p:cNvPr id="2375" name="Google Shape;2375;p2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0" name="Google Shape;2380;p25"/>
          <p:cNvGrpSpPr/>
          <p:nvPr/>
        </p:nvGrpSpPr>
        <p:grpSpPr>
          <a:xfrm>
            <a:off x="8330431" y="439171"/>
            <a:ext cx="200704" cy="200674"/>
            <a:chOff x="6886110" y="773687"/>
            <a:chExt cx="249074" cy="249037"/>
          </a:xfrm>
        </p:grpSpPr>
        <p:sp>
          <p:nvSpPr>
            <p:cNvPr id="2381" name="Google Shape;2381;p25"/>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5"/>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5"/>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5"/>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5"/>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5"/>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5"/>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5"/>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25"/>
          <p:cNvGrpSpPr/>
          <p:nvPr/>
        </p:nvGrpSpPr>
        <p:grpSpPr>
          <a:xfrm>
            <a:off x="559039" y="4454821"/>
            <a:ext cx="308365" cy="307514"/>
            <a:chOff x="2601030" y="2721166"/>
            <a:chExt cx="358773" cy="357783"/>
          </a:xfrm>
        </p:grpSpPr>
        <p:sp>
          <p:nvSpPr>
            <p:cNvPr id="2390" name="Google Shape;2390;p25"/>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5"/>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5"/>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5"/>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5"/>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5"/>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5"/>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5"/>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2398" name="Shape 2398"/>
        <p:cNvGrpSpPr/>
        <p:nvPr/>
      </p:nvGrpSpPr>
      <p:grpSpPr>
        <a:xfrm>
          <a:off x="0" y="0"/>
          <a:ext cx="0" cy="0"/>
          <a:chOff x="0" y="0"/>
          <a:chExt cx="0" cy="0"/>
        </a:xfrm>
      </p:grpSpPr>
      <p:sp>
        <p:nvSpPr>
          <p:cNvPr id="2399" name="Google Shape;2399;p2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6"/>
          <p:cNvSpPr txBox="1"/>
          <p:nvPr>
            <p:ph idx="1" type="subTitle"/>
          </p:nvPr>
        </p:nvSpPr>
        <p:spPr>
          <a:xfrm>
            <a:off x="2857500" y="1688238"/>
            <a:ext cx="3429000" cy="1248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401" name="Google Shape;2401;p26"/>
          <p:cNvSpPr txBox="1"/>
          <p:nvPr>
            <p:ph type="ctrTitle"/>
          </p:nvPr>
        </p:nvSpPr>
        <p:spPr>
          <a:xfrm>
            <a:off x="2413050" y="539499"/>
            <a:ext cx="4317900" cy="106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5200"/>
              <a:buNone/>
              <a:defRPr sz="7200">
                <a:solidFill>
                  <a:schemeClr val="accent3"/>
                </a:solidFill>
              </a:defRPr>
            </a:lvl1pPr>
            <a:lvl2pPr lvl="1" rtl="0" algn="ctr">
              <a:lnSpc>
                <a:spcPct val="70000"/>
              </a:lnSpc>
              <a:spcBef>
                <a:spcPts val="0"/>
              </a:spcBef>
              <a:spcAft>
                <a:spcPts val="0"/>
              </a:spcAft>
              <a:buClr>
                <a:schemeClr val="accent3"/>
              </a:buClr>
              <a:buSzPts val="5200"/>
              <a:buNone/>
              <a:defRPr sz="5200">
                <a:solidFill>
                  <a:schemeClr val="accent3"/>
                </a:solidFill>
              </a:defRPr>
            </a:lvl2pPr>
            <a:lvl3pPr lvl="2" rtl="0" algn="ctr">
              <a:lnSpc>
                <a:spcPct val="70000"/>
              </a:lnSpc>
              <a:spcBef>
                <a:spcPts val="0"/>
              </a:spcBef>
              <a:spcAft>
                <a:spcPts val="0"/>
              </a:spcAft>
              <a:buClr>
                <a:schemeClr val="accent3"/>
              </a:buClr>
              <a:buSzPts val="5200"/>
              <a:buNone/>
              <a:defRPr sz="5200">
                <a:solidFill>
                  <a:schemeClr val="accent3"/>
                </a:solidFill>
              </a:defRPr>
            </a:lvl3pPr>
            <a:lvl4pPr lvl="3" rtl="0" algn="ctr">
              <a:lnSpc>
                <a:spcPct val="70000"/>
              </a:lnSpc>
              <a:spcBef>
                <a:spcPts val="0"/>
              </a:spcBef>
              <a:spcAft>
                <a:spcPts val="0"/>
              </a:spcAft>
              <a:buClr>
                <a:schemeClr val="accent3"/>
              </a:buClr>
              <a:buSzPts val="5200"/>
              <a:buNone/>
              <a:defRPr sz="5200">
                <a:solidFill>
                  <a:schemeClr val="accent3"/>
                </a:solidFill>
              </a:defRPr>
            </a:lvl4pPr>
            <a:lvl5pPr lvl="4" rtl="0" algn="ctr">
              <a:lnSpc>
                <a:spcPct val="70000"/>
              </a:lnSpc>
              <a:spcBef>
                <a:spcPts val="0"/>
              </a:spcBef>
              <a:spcAft>
                <a:spcPts val="0"/>
              </a:spcAft>
              <a:buClr>
                <a:schemeClr val="accent3"/>
              </a:buClr>
              <a:buSzPts val="5200"/>
              <a:buNone/>
              <a:defRPr sz="5200">
                <a:solidFill>
                  <a:schemeClr val="accent3"/>
                </a:solidFill>
              </a:defRPr>
            </a:lvl5pPr>
            <a:lvl6pPr lvl="5" rtl="0" algn="ctr">
              <a:lnSpc>
                <a:spcPct val="70000"/>
              </a:lnSpc>
              <a:spcBef>
                <a:spcPts val="0"/>
              </a:spcBef>
              <a:spcAft>
                <a:spcPts val="0"/>
              </a:spcAft>
              <a:buClr>
                <a:schemeClr val="accent3"/>
              </a:buClr>
              <a:buSzPts val="5200"/>
              <a:buNone/>
              <a:defRPr sz="5200">
                <a:solidFill>
                  <a:schemeClr val="accent3"/>
                </a:solidFill>
              </a:defRPr>
            </a:lvl6pPr>
            <a:lvl7pPr lvl="6" rtl="0" algn="ctr">
              <a:lnSpc>
                <a:spcPct val="70000"/>
              </a:lnSpc>
              <a:spcBef>
                <a:spcPts val="0"/>
              </a:spcBef>
              <a:spcAft>
                <a:spcPts val="0"/>
              </a:spcAft>
              <a:buClr>
                <a:schemeClr val="accent3"/>
              </a:buClr>
              <a:buSzPts val="5200"/>
              <a:buNone/>
              <a:defRPr sz="5200">
                <a:solidFill>
                  <a:schemeClr val="accent3"/>
                </a:solidFill>
              </a:defRPr>
            </a:lvl7pPr>
            <a:lvl8pPr lvl="7" rtl="0" algn="ctr">
              <a:lnSpc>
                <a:spcPct val="70000"/>
              </a:lnSpc>
              <a:spcBef>
                <a:spcPts val="0"/>
              </a:spcBef>
              <a:spcAft>
                <a:spcPts val="0"/>
              </a:spcAft>
              <a:buClr>
                <a:schemeClr val="accent3"/>
              </a:buClr>
              <a:buSzPts val="5200"/>
              <a:buNone/>
              <a:defRPr sz="5200">
                <a:solidFill>
                  <a:schemeClr val="accent3"/>
                </a:solidFill>
              </a:defRPr>
            </a:lvl8pPr>
            <a:lvl9pPr lvl="8" rtl="0" algn="ctr">
              <a:lnSpc>
                <a:spcPct val="70000"/>
              </a:lnSpc>
              <a:spcBef>
                <a:spcPts val="0"/>
              </a:spcBef>
              <a:spcAft>
                <a:spcPts val="0"/>
              </a:spcAft>
              <a:buClr>
                <a:schemeClr val="accent3"/>
              </a:buClr>
              <a:buSzPts val="5200"/>
              <a:buNone/>
              <a:defRPr sz="5200">
                <a:solidFill>
                  <a:schemeClr val="accent3"/>
                </a:solidFill>
              </a:defRPr>
            </a:lvl9pPr>
          </a:lstStyle>
          <a:p/>
        </p:txBody>
      </p:sp>
      <p:sp>
        <p:nvSpPr>
          <p:cNvPr id="2402" name="Google Shape;2402;p26"/>
          <p:cNvSpPr txBox="1"/>
          <p:nvPr/>
        </p:nvSpPr>
        <p:spPr>
          <a:xfrm>
            <a:off x="2706750" y="3751025"/>
            <a:ext cx="3730500" cy="6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latin typeface="Nunito"/>
                <a:ea typeface="Nunito"/>
                <a:cs typeface="Nunito"/>
                <a:sym typeface="Nunito"/>
              </a:rPr>
              <a:t>CREDITS</a:t>
            </a:r>
            <a:r>
              <a:rPr lang="en" sz="1200">
                <a:solidFill>
                  <a:schemeClr val="accent2"/>
                </a:solidFill>
                <a:latin typeface="Nunito"/>
                <a:ea typeface="Nunito"/>
                <a:cs typeface="Nunito"/>
                <a:sym typeface="Nunito"/>
              </a:rPr>
              <a:t>: This presentation template was created by </a:t>
            </a:r>
            <a:r>
              <a:rPr b="1" lang="en" sz="1200">
                <a:solidFill>
                  <a:schemeClr val="accent2"/>
                </a:solidFill>
                <a:uFill>
                  <a:noFill/>
                </a:uFill>
                <a:latin typeface="Nunito"/>
                <a:ea typeface="Nunito"/>
                <a:cs typeface="Nunito"/>
                <a:sym typeface="Nunito"/>
                <a:hlinkClick r:id="rId2">
                  <a:extLst>
                    <a:ext uri="{A12FA001-AC4F-418D-AE19-62706E023703}">
                      <ahyp:hlinkClr val="tx"/>
                    </a:ext>
                  </a:extLst>
                </a:hlinkClick>
              </a:rPr>
              <a:t>Slidesgo</a:t>
            </a:r>
            <a:r>
              <a:rPr lang="en" sz="1200">
                <a:solidFill>
                  <a:schemeClr val="accent2"/>
                </a:solidFill>
                <a:latin typeface="Nunito"/>
                <a:ea typeface="Nunito"/>
                <a:cs typeface="Nunito"/>
                <a:sym typeface="Nunito"/>
              </a:rPr>
              <a:t>, including icons by </a:t>
            </a:r>
            <a:r>
              <a:rPr b="1" lang="en" sz="1200">
                <a:solidFill>
                  <a:schemeClr val="accent2"/>
                </a:solidFill>
                <a:uFill>
                  <a:noFill/>
                </a:uFill>
                <a:latin typeface="Nunito"/>
                <a:ea typeface="Nunito"/>
                <a:cs typeface="Nunito"/>
                <a:sym typeface="Nunito"/>
                <a:hlinkClick r:id="rId3">
                  <a:extLst>
                    <a:ext uri="{A12FA001-AC4F-418D-AE19-62706E023703}">
                      <ahyp:hlinkClr val="tx"/>
                    </a:ext>
                  </a:extLst>
                </a:hlinkClick>
              </a:rPr>
              <a:t>Flaticon</a:t>
            </a:r>
            <a:r>
              <a:rPr lang="en" sz="1200">
                <a:solidFill>
                  <a:schemeClr val="accent2"/>
                </a:solidFill>
                <a:latin typeface="Nunito"/>
                <a:ea typeface="Nunito"/>
                <a:cs typeface="Nunito"/>
                <a:sym typeface="Nunito"/>
              </a:rPr>
              <a:t>, and infographics &amp; images by </a:t>
            </a:r>
            <a:r>
              <a:rPr b="1" lang="en" sz="1200">
                <a:solidFill>
                  <a:schemeClr val="accent2"/>
                </a:solidFill>
                <a:uFill>
                  <a:noFill/>
                </a:uFill>
                <a:latin typeface="Nunito"/>
                <a:ea typeface="Nunito"/>
                <a:cs typeface="Nunito"/>
                <a:sym typeface="Nunito"/>
                <a:hlinkClick r:id="rId4">
                  <a:extLst>
                    <a:ext uri="{A12FA001-AC4F-418D-AE19-62706E023703}">
                      <ahyp:hlinkClr val="tx"/>
                    </a:ext>
                  </a:extLst>
                </a:hlinkClick>
              </a:rPr>
              <a:t>Freepik</a:t>
            </a:r>
            <a:endParaRPr b="1" sz="1200">
              <a:solidFill>
                <a:schemeClr val="accent2"/>
              </a:solidFill>
              <a:latin typeface="Nunito"/>
              <a:ea typeface="Nunito"/>
              <a:cs typeface="Nunito"/>
              <a:sym typeface="Nunito"/>
            </a:endParaRPr>
          </a:p>
        </p:txBody>
      </p:sp>
      <p:grpSp>
        <p:nvGrpSpPr>
          <p:cNvPr id="2403" name="Google Shape;2403;p26"/>
          <p:cNvGrpSpPr/>
          <p:nvPr/>
        </p:nvGrpSpPr>
        <p:grpSpPr>
          <a:xfrm>
            <a:off x="771271" y="3950636"/>
            <a:ext cx="750503" cy="917365"/>
            <a:chOff x="794919" y="4014442"/>
            <a:chExt cx="750503" cy="917365"/>
          </a:xfrm>
        </p:grpSpPr>
        <p:sp>
          <p:nvSpPr>
            <p:cNvPr id="2404" name="Google Shape;2404;p2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7" name="Google Shape;2407;p26"/>
          <p:cNvGrpSpPr/>
          <p:nvPr/>
        </p:nvGrpSpPr>
        <p:grpSpPr>
          <a:xfrm>
            <a:off x="755107" y="3481874"/>
            <a:ext cx="210867" cy="780480"/>
            <a:chOff x="2419167" y="1286206"/>
            <a:chExt cx="210867" cy="780480"/>
          </a:xfrm>
        </p:grpSpPr>
        <p:sp>
          <p:nvSpPr>
            <p:cNvPr id="2408" name="Google Shape;2408;p2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26"/>
          <p:cNvGrpSpPr/>
          <p:nvPr/>
        </p:nvGrpSpPr>
        <p:grpSpPr>
          <a:xfrm>
            <a:off x="295424" y="4168520"/>
            <a:ext cx="509674" cy="559624"/>
            <a:chOff x="1693693" y="-2602979"/>
            <a:chExt cx="509674" cy="559624"/>
          </a:xfrm>
        </p:grpSpPr>
        <p:sp>
          <p:nvSpPr>
            <p:cNvPr id="2424" name="Google Shape;2424;p26"/>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6"/>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6"/>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6"/>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6"/>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6"/>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6"/>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6"/>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6"/>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3" name="Google Shape;2433;p26"/>
          <p:cNvGrpSpPr/>
          <p:nvPr/>
        </p:nvGrpSpPr>
        <p:grpSpPr>
          <a:xfrm flipH="1">
            <a:off x="1030668" y="315013"/>
            <a:ext cx="606514" cy="741056"/>
            <a:chOff x="6180225" y="405175"/>
            <a:chExt cx="606514" cy="741056"/>
          </a:xfrm>
        </p:grpSpPr>
        <p:sp>
          <p:nvSpPr>
            <p:cNvPr id="2434" name="Google Shape;2434;p2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26"/>
          <p:cNvGrpSpPr/>
          <p:nvPr/>
        </p:nvGrpSpPr>
        <p:grpSpPr>
          <a:xfrm>
            <a:off x="300421" y="2848081"/>
            <a:ext cx="457673" cy="400720"/>
            <a:chOff x="299281" y="2848081"/>
            <a:chExt cx="457673" cy="400720"/>
          </a:xfrm>
        </p:grpSpPr>
        <p:sp>
          <p:nvSpPr>
            <p:cNvPr id="2438" name="Google Shape;2438;p26"/>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6"/>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26"/>
          <p:cNvGrpSpPr/>
          <p:nvPr/>
        </p:nvGrpSpPr>
        <p:grpSpPr>
          <a:xfrm>
            <a:off x="796063" y="2795124"/>
            <a:ext cx="128941" cy="128941"/>
            <a:chOff x="794923" y="2795124"/>
            <a:chExt cx="128941" cy="128941"/>
          </a:xfrm>
        </p:grpSpPr>
        <p:sp>
          <p:nvSpPr>
            <p:cNvPr id="2441" name="Google Shape;2441;p2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26"/>
          <p:cNvGrpSpPr/>
          <p:nvPr/>
        </p:nvGrpSpPr>
        <p:grpSpPr>
          <a:xfrm>
            <a:off x="1905060" y="388587"/>
            <a:ext cx="302661" cy="301826"/>
            <a:chOff x="2601030" y="2721166"/>
            <a:chExt cx="358773" cy="357783"/>
          </a:xfrm>
        </p:grpSpPr>
        <p:sp>
          <p:nvSpPr>
            <p:cNvPr id="2444" name="Google Shape;2444;p2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2" name="Google Shape;2452;p26"/>
          <p:cNvGrpSpPr/>
          <p:nvPr/>
        </p:nvGrpSpPr>
        <p:grpSpPr>
          <a:xfrm flipH="1">
            <a:off x="263381" y="244061"/>
            <a:ext cx="798796" cy="813307"/>
            <a:chOff x="3411440" y="2423377"/>
            <a:chExt cx="991309" cy="1009316"/>
          </a:xfrm>
        </p:grpSpPr>
        <p:sp>
          <p:nvSpPr>
            <p:cNvPr id="2453" name="Google Shape;2453;p26"/>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6"/>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6"/>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6"/>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7" name="Google Shape;2457;p26"/>
          <p:cNvGrpSpPr/>
          <p:nvPr/>
        </p:nvGrpSpPr>
        <p:grpSpPr>
          <a:xfrm flipH="1">
            <a:off x="287634" y="1726737"/>
            <a:ext cx="184903" cy="235878"/>
            <a:chOff x="2947570" y="-1075969"/>
            <a:chExt cx="184903" cy="235878"/>
          </a:xfrm>
        </p:grpSpPr>
        <p:sp>
          <p:nvSpPr>
            <p:cNvPr id="2458" name="Google Shape;2458;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1" name="Google Shape;2461;p26"/>
          <p:cNvGrpSpPr/>
          <p:nvPr/>
        </p:nvGrpSpPr>
        <p:grpSpPr>
          <a:xfrm>
            <a:off x="1130042" y="1264814"/>
            <a:ext cx="187263" cy="187264"/>
            <a:chOff x="1447449" y="4268259"/>
            <a:chExt cx="217875" cy="217875"/>
          </a:xfrm>
        </p:grpSpPr>
        <p:sp>
          <p:nvSpPr>
            <p:cNvPr id="2462" name="Google Shape;2462;p26"/>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6"/>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6"/>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6"/>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6"/>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6"/>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6"/>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6"/>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0" name="Google Shape;2470;p26"/>
          <p:cNvSpPr/>
          <p:nvPr/>
        </p:nvSpPr>
        <p:spPr>
          <a:xfrm>
            <a:off x="1630891" y="4714790"/>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1" name="Google Shape;2471;p26"/>
          <p:cNvGrpSpPr/>
          <p:nvPr/>
        </p:nvGrpSpPr>
        <p:grpSpPr>
          <a:xfrm>
            <a:off x="428145" y="1038355"/>
            <a:ext cx="576312" cy="578897"/>
            <a:chOff x="1889565" y="-3382437"/>
            <a:chExt cx="670520" cy="673527"/>
          </a:xfrm>
        </p:grpSpPr>
        <p:sp>
          <p:nvSpPr>
            <p:cNvPr id="2472" name="Google Shape;2472;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26"/>
          <p:cNvGrpSpPr/>
          <p:nvPr/>
        </p:nvGrpSpPr>
        <p:grpSpPr>
          <a:xfrm flipH="1">
            <a:off x="448759" y="3585837"/>
            <a:ext cx="184903" cy="235878"/>
            <a:chOff x="2947570" y="-1075969"/>
            <a:chExt cx="184903" cy="235878"/>
          </a:xfrm>
        </p:grpSpPr>
        <p:sp>
          <p:nvSpPr>
            <p:cNvPr id="2478" name="Google Shape;2478;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26"/>
          <p:cNvGrpSpPr/>
          <p:nvPr/>
        </p:nvGrpSpPr>
        <p:grpSpPr>
          <a:xfrm>
            <a:off x="8371552" y="237156"/>
            <a:ext cx="511655" cy="625155"/>
            <a:chOff x="6180225" y="405175"/>
            <a:chExt cx="606514" cy="741056"/>
          </a:xfrm>
        </p:grpSpPr>
        <p:sp>
          <p:nvSpPr>
            <p:cNvPr id="2482" name="Google Shape;2482;p2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5" name="Google Shape;2485;p26"/>
          <p:cNvGrpSpPr/>
          <p:nvPr/>
        </p:nvGrpSpPr>
        <p:grpSpPr>
          <a:xfrm flipH="1" rot="5400000">
            <a:off x="8093799" y="4189266"/>
            <a:ext cx="703922" cy="736809"/>
            <a:chOff x="3153626" y="-2653955"/>
            <a:chExt cx="834426" cy="873411"/>
          </a:xfrm>
        </p:grpSpPr>
        <p:sp>
          <p:nvSpPr>
            <p:cNvPr id="2486" name="Google Shape;2486;p26"/>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6"/>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6"/>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6"/>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6"/>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6"/>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6"/>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3" name="Google Shape;2493;p26"/>
          <p:cNvGrpSpPr/>
          <p:nvPr/>
        </p:nvGrpSpPr>
        <p:grpSpPr>
          <a:xfrm flipH="1" rot="5400000">
            <a:off x="8605367" y="3117832"/>
            <a:ext cx="193077" cy="245361"/>
            <a:chOff x="2079424" y="521748"/>
            <a:chExt cx="228873" cy="290850"/>
          </a:xfrm>
        </p:grpSpPr>
        <p:sp>
          <p:nvSpPr>
            <p:cNvPr id="2494" name="Google Shape;2494;p2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7" name="Google Shape;2497;p26"/>
          <p:cNvGrpSpPr/>
          <p:nvPr/>
        </p:nvGrpSpPr>
        <p:grpSpPr>
          <a:xfrm flipH="1">
            <a:off x="7868851" y="377844"/>
            <a:ext cx="384731" cy="590613"/>
            <a:chOff x="1603769" y="107044"/>
            <a:chExt cx="384731" cy="590613"/>
          </a:xfrm>
        </p:grpSpPr>
        <p:sp>
          <p:nvSpPr>
            <p:cNvPr id="2498" name="Google Shape;2498;p26"/>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6"/>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6"/>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6"/>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6"/>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6"/>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6"/>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26"/>
          <p:cNvGrpSpPr/>
          <p:nvPr/>
        </p:nvGrpSpPr>
        <p:grpSpPr>
          <a:xfrm flipH="1">
            <a:off x="7637259" y="1057462"/>
            <a:ext cx="184903" cy="235878"/>
            <a:chOff x="2947570" y="-1075969"/>
            <a:chExt cx="184903" cy="235878"/>
          </a:xfrm>
        </p:grpSpPr>
        <p:sp>
          <p:nvSpPr>
            <p:cNvPr id="2506" name="Google Shape;2506;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9" name="Google Shape;2509;p26"/>
          <p:cNvGrpSpPr/>
          <p:nvPr/>
        </p:nvGrpSpPr>
        <p:grpSpPr>
          <a:xfrm flipH="1">
            <a:off x="8139562" y="1043517"/>
            <a:ext cx="670541" cy="672920"/>
            <a:chOff x="4492684" y="662647"/>
            <a:chExt cx="847391" cy="850399"/>
          </a:xfrm>
        </p:grpSpPr>
        <p:sp>
          <p:nvSpPr>
            <p:cNvPr id="2510" name="Google Shape;2510;p26"/>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6"/>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6"/>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6"/>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6"/>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5" name="Google Shape;2515;p26"/>
          <p:cNvSpPr/>
          <p:nvPr/>
        </p:nvSpPr>
        <p:spPr>
          <a:xfrm>
            <a:off x="8695441" y="1963315"/>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6" name="Google Shape;2516;p26"/>
          <p:cNvGrpSpPr/>
          <p:nvPr/>
        </p:nvGrpSpPr>
        <p:grpSpPr>
          <a:xfrm flipH="1">
            <a:off x="7362735" y="4329753"/>
            <a:ext cx="557642" cy="557642"/>
            <a:chOff x="3560335" y="-646412"/>
            <a:chExt cx="557642" cy="557642"/>
          </a:xfrm>
        </p:grpSpPr>
        <p:sp>
          <p:nvSpPr>
            <p:cNvPr id="2517" name="Google Shape;2517;p26"/>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6"/>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6"/>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6"/>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6"/>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6"/>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6"/>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6"/>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6"/>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6"/>
          <p:cNvGrpSpPr/>
          <p:nvPr/>
        </p:nvGrpSpPr>
        <p:grpSpPr>
          <a:xfrm>
            <a:off x="8114520" y="3338330"/>
            <a:ext cx="576312" cy="578897"/>
            <a:chOff x="1889565" y="-3382437"/>
            <a:chExt cx="670520" cy="673527"/>
          </a:xfrm>
        </p:grpSpPr>
        <p:sp>
          <p:nvSpPr>
            <p:cNvPr id="2527" name="Google Shape;2527;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2" name="Google Shape;2532;p26"/>
          <p:cNvGrpSpPr/>
          <p:nvPr/>
        </p:nvGrpSpPr>
        <p:grpSpPr>
          <a:xfrm rot="10800000">
            <a:off x="7097107" y="223648"/>
            <a:ext cx="479293" cy="479293"/>
            <a:chOff x="3560335" y="-646412"/>
            <a:chExt cx="557642" cy="557642"/>
          </a:xfrm>
        </p:grpSpPr>
        <p:sp>
          <p:nvSpPr>
            <p:cNvPr id="2533" name="Google Shape;2533;p26"/>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6"/>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6"/>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6"/>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6"/>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2" name="Google Shape;2542;p26"/>
          <p:cNvGrpSpPr/>
          <p:nvPr/>
        </p:nvGrpSpPr>
        <p:grpSpPr>
          <a:xfrm flipH="1" rot="5400000">
            <a:off x="8526017" y="3979740"/>
            <a:ext cx="202705" cy="497323"/>
            <a:chOff x="6219428" y="3871144"/>
            <a:chExt cx="235841" cy="578619"/>
          </a:xfrm>
        </p:grpSpPr>
        <p:sp>
          <p:nvSpPr>
            <p:cNvPr id="2543" name="Google Shape;2543;p26"/>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6"/>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5">
  <p:cSld name="CUSTOM_15">
    <p:spTree>
      <p:nvGrpSpPr>
        <p:cNvPr id="2546" name="Shape 2546"/>
        <p:cNvGrpSpPr/>
        <p:nvPr/>
      </p:nvGrpSpPr>
      <p:grpSpPr>
        <a:xfrm>
          <a:off x="0" y="0"/>
          <a:ext cx="0" cy="0"/>
          <a:chOff x="0" y="0"/>
          <a:chExt cx="0" cy="0"/>
        </a:xfrm>
      </p:grpSpPr>
      <p:sp>
        <p:nvSpPr>
          <p:cNvPr id="2547" name="Google Shape;2547;p2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7"/>
          <p:cNvSpPr txBox="1"/>
          <p:nvPr>
            <p:ph type="title"/>
          </p:nvPr>
        </p:nvSpPr>
        <p:spPr>
          <a:xfrm>
            <a:off x="2863650" y="539500"/>
            <a:ext cx="34167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2pPr>
            <a:lvl3pPr lvl="2"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3pPr>
            <a:lvl4pPr lvl="3"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4pPr>
            <a:lvl5pPr lvl="4"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5pPr>
            <a:lvl6pPr lvl="5"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6pPr>
            <a:lvl7pPr lvl="6"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7pPr>
            <a:lvl8pPr lvl="7"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8pPr>
            <a:lvl9pPr lvl="8"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9pPr>
          </a:lstStyle>
          <a:p/>
        </p:txBody>
      </p:sp>
      <p:sp>
        <p:nvSpPr>
          <p:cNvPr id="2549" name="Google Shape;2549;p27"/>
          <p:cNvSpPr txBox="1"/>
          <p:nvPr>
            <p:ph idx="1" type="subTitle"/>
          </p:nvPr>
        </p:nvSpPr>
        <p:spPr>
          <a:xfrm>
            <a:off x="1383306" y="18006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0" name="Google Shape;2550;p27"/>
          <p:cNvSpPr txBox="1"/>
          <p:nvPr>
            <p:ph idx="2" type="subTitle"/>
          </p:nvPr>
        </p:nvSpPr>
        <p:spPr>
          <a:xfrm>
            <a:off x="4784881" y="31533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1" name="Google Shape;2551;p27"/>
          <p:cNvSpPr txBox="1"/>
          <p:nvPr>
            <p:ph idx="3" type="subTitle"/>
          </p:nvPr>
        </p:nvSpPr>
        <p:spPr>
          <a:xfrm>
            <a:off x="4784881" y="18006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2" name="Google Shape;2552;p27"/>
          <p:cNvSpPr txBox="1"/>
          <p:nvPr>
            <p:ph idx="4" type="subTitle"/>
          </p:nvPr>
        </p:nvSpPr>
        <p:spPr>
          <a:xfrm>
            <a:off x="1383319" y="2085050"/>
            <a:ext cx="3215700" cy="714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3"/>
              </a:buClr>
              <a:buSzPts val="1400"/>
              <a:buFont typeface="Nunito"/>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2553" name="Google Shape;2553;p27"/>
          <p:cNvSpPr txBox="1"/>
          <p:nvPr>
            <p:ph idx="5" type="subTitle"/>
          </p:nvPr>
        </p:nvSpPr>
        <p:spPr>
          <a:xfrm>
            <a:off x="4784888" y="2085050"/>
            <a:ext cx="3215700" cy="714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accent3"/>
              </a:buClr>
              <a:buSzPts val="1400"/>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2554" name="Google Shape;2554;p27"/>
          <p:cNvSpPr txBox="1"/>
          <p:nvPr>
            <p:ph idx="6" type="subTitle"/>
          </p:nvPr>
        </p:nvSpPr>
        <p:spPr>
          <a:xfrm>
            <a:off x="4784894" y="3524573"/>
            <a:ext cx="3215700" cy="564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3"/>
              </a:buClr>
              <a:buSzPts val="1600"/>
              <a:buFont typeface="Nunito"/>
              <a:buChar char="●"/>
              <a:defRPr sz="1400">
                <a:solidFill>
                  <a:schemeClr val="accent2"/>
                </a:solidFill>
                <a:latin typeface="Nunito"/>
                <a:ea typeface="Nunito"/>
                <a:cs typeface="Nunito"/>
                <a:sym typeface="Nunito"/>
              </a:defRPr>
            </a:lvl1pPr>
            <a:lvl2pPr lvl="1">
              <a:spcBef>
                <a:spcPts val="0"/>
              </a:spcBef>
              <a:spcAft>
                <a:spcPts val="0"/>
              </a:spcAft>
              <a:buSzPts val="1200"/>
              <a:buChar char="○"/>
              <a:defRPr/>
            </a:lvl2pPr>
            <a:lvl3pPr lvl="2">
              <a:spcBef>
                <a:spcPts val="1600"/>
              </a:spcBef>
              <a:spcAft>
                <a:spcPts val="0"/>
              </a:spcAft>
              <a:buSzPts val="1200"/>
              <a:buChar char="■"/>
              <a:defRPr/>
            </a:lvl3pPr>
            <a:lvl4pPr lvl="3">
              <a:spcBef>
                <a:spcPts val="1600"/>
              </a:spcBef>
              <a:spcAft>
                <a:spcPts val="0"/>
              </a:spcAft>
              <a:buSzPts val="1200"/>
              <a:buChar char="●"/>
              <a:defRPr/>
            </a:lvl4pPr>
            <a:lvl5pPr lvl="4">
              <a:spcBef>
                <a:spcPts val="1600"/>
              </a:spcBef>
              <a:spcAft>
                <a:spcPts val="0"/>
              </a:spcAft>
              <a:buSzPts val="1200"/>
              <a:buChar char="○"/>
              <a:defRPr/>
            </a:lvl5pPr>
            <a:lvl6pPr lvl="5">
              <a:spcBef>
                <a:spcPts val="1600"/>
              </a:spcBef>
              <a:spcAft>
                <a:spcPts val="0"/>
              </a:spcAft>
              <a:buSzPts val="1200"/>
              <a:buChar char="■"/>
              <a:defRPr/>
            </a:lvl6pPr>
            <a:lvl7pPr lvl="6">
              <a:spcBef>
                <a:spcPts val="1600"/>
              </a:spcBef>
              <a:spcAft>
                <a:spcPts val="0"/>
              </a:spcAft>
              <a:buSzPts val="1200"/>
              <a:buChar char="●"/>
              <a:defRPr/>
            </a:lvl7pPr>
            <a:lvl8pPr lvl="7">
              <a:spcBef>
                <a:spcPts val="1600"/>
              </a:spcBef>
              <a:spcAft>
                <a:spcPts val="0"/>
              </a:spcAft>
              <a:buSzPts val="1200"/>
              <a:buChar char="○"/>
              <a:defRPr/>
            </a:lvl8pPr>
            <a:lvl9pPr lvl="8">
              <a:spcBef>
                <a:spcPts val="1600"/>
              </a:spcBef>
              <a:spcAft>
                <a:spcPts val="1600"/>
              </a:spcAft>
              <a:buSzPts val="1200"/>
              <a:buChar char="■"/>
              <a:defRPr/>
            </a:lvl9pPr>
          </a:lstStyle>
          <a:p/>
        </p:txBody>
      </p:sp>
      <p:sp>
        <p:nvSpPr>
          <p:cNvPr id="2555" name="Google Shape;2555;p27"/>
          <p:cNvSpPr txBox="1"/>
          <p:nvPr>
            <p:ph idx="7" type="subTitle"/>
          </p:nvPr>
        </p:nvSpPr>
        <p:spPr>
          <a:xfrm>
            <a:off x="1383325" y="3153350"/>
            <a:ext cx="3215700" cy="506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2556" name="Google Shape;2556;p27"/>
          <p:cNvGrpSpPr/>
          <p:nvPr/>
        </p:nvGrpSpPr>
        <p:grpSpPr>
          <a:xfrm>
            <a:off x="291107" y="355950"/>
            <a:ext cx="545422" cy="666492"/>
            <a:chOff x="2859835" y="2776139"/>
            <a:chExt cx="634581" cy="775442"/>
          </a:xfrm>
        </p:grpSpPr>
        <p:sp>
          <p:nvSpPr>
            <p:cNvPr id="2557" name="Google Shape;2557;p27"/>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7"/>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7"/>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0" name="Google Shape;2560;p27"/>
          <p:cNvGrpSpPr/>
          <p:nvPr/>
        </p:nvGrpSpPr>
        <p:grpSpPr>
          <a:xfrm>
            <a:off x="761443" y="246679"/>
            <a:ext cx="330676" cy="507632"/>
            <a:chOff x="1603769" y="107044"/>
            <a:chExt cx="384731" cy="590613"/>
          </a:xfrm>
        </p:grpSpPr>
        <p:sp>
          <p:nvSpPr>
            <p:cNvPr id="2561" name="Google Shape;2561;p2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8" name="Google Shape;2568;p27"/>
          <p:cNvSpPr/>
          <p:nvPr/>
        </p:nvSpPr>
        <p:spPr>
          <a:xfrm>
            <a:off x="12375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9" name="Google Shape;2569;p27"/>
          <p:cNvGrpSpPr/>
          <p:nvPr/>
        </p:nvGrpSpPr>
        <p:grpSpPr>
          <a:xfrm rot="10800000">
            <a:off x="448277" y="1187831"/>
            <a:ext cx="606382" cy="616689"/>
            <a:chOff x="3027518" y="-1395725"/>
            <a:chExt cx="705506" cy="717497"/>
          </a:xfrm>
        </p:grpSpPr>
        <p:sp>
          <p:nvSpPr>
            <p:cNvPr id="2570" name="Google Shape;2570;p27"/>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7"/>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7"/>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7"/>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7"/>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7"/>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7"/>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7"/>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7"/>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27"/>
          <p:cNvGrpSpPr/>
          <p:nvPr/>
        </p:nvGrpSpPr>
        <p:grpSpPr>
          <a:xfrm>
            <a:off x="2000268" y="246761"/>
            <a:ext cx="158924" cy="202737"/>
            <a:chOff x="2947570" y="-1075969"/>
            <a:chExt cx="184903" cy="235878"/>
          </a:xfrm>
        </p:grpSpPr>
        <p:sp>
          <p:nvSpPr>
            <p:cNvPr id="2580" name="Google Shape;2580;p2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27"/>
          <p:cNvGrpSpPr/>
          <p:nvPr/>
        </p:nvGrpSpPr>
        <p:grpSpPr>
          <a:xfrm>
            <a:off x="1217502" y="440894"/>
            <a:ext cx="576312" cy="578897"/>
            <a:chOff x="1889565" y="-3382437"/>
            <a:chExt cx="670520" cy="673527"/>
          </a:xfrm>
        </p:grpSpPr>
        <p:sp>
          <p:nvSpPr>
            <p:cNvPr id="2584" name="Google Shape;2584;p27"/>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7"/>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7"/>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7"/>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7"/>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27"/>
          <p:cNvGrpSpPr/>
          <p:nvPr/>
        </p:nvGrpSpPr>
        <p:grpSpPr>
          <a:xfrm rot="3599929">
            <a:off x="7978115" y="3715801"/>
            <a:ext cx="717247" cy="750757"/>
            <a:chOff x="3153626" y="-2653955"/>
            <a:chExt cx="834426" cy="873411"/>
          </a:xfrm>
        </p:grpSpPr>
        <p:sp>
          <p:nvSpPr>
            <p:cNvPr id="2590" name="Google Shape;2590;p2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7" name="Google Shape;2597;p27"/>
          <p:cNvSpPr/>
          <p:nvPr/>
        </p:nvSpPr>
        <p:spPr>
          <a:xfrm>
            <a:off x="7717146" y="436721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8" name="Google Shape;2598;p27"/>
          <p:cNvGrpSpPr/>
          <p:nvPr/>
        </p:nvGrpSpPr>
        <p:grpSpPr>
          <a:xfrm>
            <a:off x="8555406" y="3149221"/>
            <a:ext cx="166649" cy="167500"/>
            <a:chOff x="3407917" y="-1400250"/>
            <a:chExt cx="193891" cy="194881"/>
          </a:xfrm>
        </p:grpSpPr>
        <p:sp>
          <p:nvSpPr>
            <p:cNvPr id="2599" name="Google Shape;2599;p2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7" name="Google Shape;2607;p27"/>
          <p:cNvGrpSpPr/>
          <p:nvPr/>
        </p:nvGrpSpPr>
        <p:grpSpPr>
          <a:xfrm>
            <a:off x="8329711" y="3436789"/>
            <a:ext cx="196716" cy="249985"/>
            <a:chOff x="2079424" y="521748"/>
            <a:chExt cx="228873" cy="290850"/>
          </a:xfrm>
        </p:grpSpPr>
        <p:sp>
          <p:nvSpPr>
            <p:cNvPr id="2608" name="Google Shape;2608;p2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1" name="Google Shape;2611;p27"/>
          <p:cNvGrpSpPr/>
          <p:nvPr/>
        </p:nvGrpSpPr>
        <p:grpSpPr>
          <a:xfrm rot="-5400000">
            <a:off x="7553445" y="4342530"/>
            <a:ext cx="479293" cy="479293"/>
            <a:chOff x="3560335" y="-646412"/>
            <a:chExt cx="557642" cy="557642"/>
          </a:xfrm>
        </p:grpSpPr>
        <p:sp>
          <p:nvSpPr>
            <p:cNvPr id="2612" name="Google Shape;2612;p27"/>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7"/>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7"/>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7"/>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7"/>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7"/>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7"/>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7"/>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7"/>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7"/>
          <p:cNvGrpSpPr/>
          <p:nvPr/>
        </p:nvGrpSpPr>
        <p:grpSpPr>
          <a:xfrm>
            <a:off x="8215990" y="3678387"/>
            <a:ext cx="110824" cy="110824"/>
            <a:chOff x="794923" y="2795124"/>
            <a:chExt cx="128941" cy="128941"/>
          </a:xfrm>
        </p:grpSpPr>
        <p:sp>
          <p:nvSpPr>
            <p:cNvPr id="2622" name="Google Shape;2622;p2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7"/>
          <p:cNvGrpSpPr/>
          <p:nvPr/>
        </p:nvGrpSpPr>
        <p:grpSpPr>
          <a:xfrm>
            <a:off x="8473610" y="4161821"/>
            <a:ext cx="411494" cy="664330"/>
            <a:chOff x="4698532" y="1605962"/>
            <a:chExt cx="510665" cy="824436"/>
          </a:xfrm>
        </p:grpSpPr>
        <p:sp>
          <p:nvSpPr>
            <p:cNvPr id="2625" name="Google Shape;2625;p27"/>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7"/>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7"/>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8" name="Google Shape;2628;p27"/>
          <p:cNvGrpSpPr/>
          <p:nvPr/>
        </p:nvGrpSpPr>
        <p:grpSpPr>
          <a:xfrm>
            <a:off x="8330424" y="439151"/>
            <a:ext cx="200704" cy="200674"/>
            <a:chOff x="6886110" y="773687"/>
            <a:chExt cx="249074" cy="249037"/>
          </a:xfrm>
        </p:grpSpPr>
        <p:sp>
          <p:nvSpPr>
            <p:cNvPr id="2629" name="Google Shape;2629;p2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7" name="Google Shape;2637;p27"/>
          <p:cNvGrpSpPr/>
          <p:nvPr/>
        </p:nvGrpSpPr>
        <p:grpSpPr>
          <a:xfrm>
            <a:off x="559039" y="4454821"/>
            <a:ext cx="308365" cy="307514"/>
            <a:chOff x="2601030" y="2721166"/>
            <a:chExt cx="358773" cy="357783"/>
          </a:xfrm>
        </p:grpSpPr>
        <p:sp>
          <p:nvSpPr>
            <p:cNvPr id="2638" name="Google Shape;2638;p2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ive resources">
  <p:cSld name="CUSTOM_14">
    <p:spTree>
      <p:nvGrpSpPr>
        <p:cNvPr id="2646" name="Shape 2646"/>
        <p:cNvGrpSpPr/>
        <p:nvPr/>
      </p:nvGrpSpPr>
      <p:grpSpPr>
        <a:xfrm>
          <a:off x="0" y="0"/>
          <a:ext cx="0" cy="0"/>
          <a:chOff x="0" y="0"/>
          <a:chExt cx="0" cy="0"/>
        </a:xfrm>
      </p:grpSpPr>
      <p:sp>
        <p:nvSpPr>
          <p:cNvPr id="2647" name="Google Shape;2647;p2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8"/>
          <p:cNvSpPr txBox="1"/>
          <p:nvPr>
            <p:ph type="title"/>
          </p:nvPr>
        </p:nvSpPr>
        <p:spPr>
          <a:xfrm>
            <a:off x="1361400" y="539500"/>
            <a:ext cx="64212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2800"/>
              <a:buNone/>
              <a:defRPr sz="4000">
                <a:solidFill>
                  <a:schemeClr val="dk2"/>
                </a:solidFill>
                <a:latin typeface="Montserrat ExtraBold"/>
                <a:ea typeface="Montserrat ExtraBold"/>
                <a:cs typeface="Montserrat ExtraBold"/>
                <a:sym typeface="Montserrat ExtraBold"/>
              </a:defRPr>
            </a:lvl1pPr>
            <a:lvl2pPr lvl="1">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2pPr>
            <a:lvl3pPr lvl="2">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3pPr>
            <a:lvl4pPr lvl="3">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4pPr>
            <a:lvl5pPr lvl="4">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5pPr>
            <a:lvl6pPr lvl="5">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6pPr>
            <a:lvl7pPr lvl="6">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7pPr>
            <a:lvl8pPr lvl="7">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8pPr>
            <a:lvl9pPr lvl="8">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9pPr>
          </a:lstStyle>
          <a:p/>
        </p:txBody>
      </p:sp>
      <p:grpSp>
        <p:nvGrpSpPr>
          <p:cNvPr id="2649" name="Google Shape;2649;p28"/>
          <p:cNvGrpSpPr/>
          <p:nvPr/>
        </p:nvGrpSpPr>
        <p:grpSpPr>
          <a:xfrm>
            <a:off x="8330431" y="4508246"/>
            <a:ext cx="200704" cy="200674"/>
            <a:chOff x="6886110" y="773687"/>
            <a:chExt cx="249074" cy="249037"/>
          </a:xfrm>
        </p:grpSpPr>
        <p:sp>
          <p:nvSpPr>
            <p:cNvPr id="2650" name="Google Shape;2650;p28"/>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8"/>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8"/>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8"/>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8"/>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8"/>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8"/>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8"/>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8" name="Google Shape;2658;p28"/>
          <p:cNvGrpSpPr/>
          <p:nvPr/>
        </p:nvGrpSpPr>
        <p:grpSpPr>
          <a:xfrm>
            <a:off x="559039" y="385746"/>
            <a:ext cx="308365" cy="307514"/>
            <a:chOff x="2601030" y="2721166"/>
            <a:chExt cx="358773" cy="357783"/>
          </a:xfrm>
        </p:grpSpPr>
        <p:sp>
          <p:nvSpPr>
            <p:cNvPr id="2659" name="Google Shape;2659;p2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7" name="Google Shape;2667;p28"/>
          <p:cNvGrpSpPr/>
          <p:nvPr/>
        </p:nvGrpSpPr>
        <p:grpSpPr>
          <a:xfrm>
            <a:off x="559044" y="4454822"/>
            <a:ext cx="308365" cy="307514"/>
            <a:chOff x="2601030" y="2721166"/>
            <a:chExt cx="358773" cy="357783"/>
          </a:xfrm>
        </p:grpSpPr>
        <p:sp>
          <p:nvSpPr>
            <p:cNvPr id="2668" name="Google Shape;2668;p2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28"/>
          <p:cNvGrpSpPr/>
          <p:nvPr/>
        </p:nvGrpSpPr>
        <p:grpSpPr>
          <a:xfrm flipH="1">
            <a:off x="7944621" y="262446"/>
            <a:ext cx="166649" cy="167500"/>
            <a:chOff x="3407917" y="-1400250"/>
            <a:chExt cx="193891" cy="194881"/>
          </a:xfrm>
        </p:grpSpPr>
        <p:sp>
          <p:nvSpPr>
            <p:cNvPr id="2677" name="Google Shape;2677;p28"/>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8"/>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8"/>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8"/>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8"/>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8"/>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8"/>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8"/>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5" name="Google Shape;2685;p28"/>
          <p:cNvGrpSpPr/>
          <p:nvPr/>
        </p:nvGrpSpPr>
        <p:grpSpPr>
          <a:xfrm flipH="1">
            <a:off x="8115993" y="287226"/>
            <a:ext cx="576312" cy="578897"/>
            <a:chOff x="1889565" y="-3382437"/>
            <a:chExt cx="670520" cy="673527"/>
          </a:xfrm>
        </p:grpSpPr>
        <p:sp>
          <p:nvSpPr>
            <p:cNvPr id="2686" name="Google Shape;2686;p2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1" name="Google Shape;2691;p28"/>
          <p:cNvGrpSpPr/>
          <p:nvPr/>
        </p:nvGrpSpPr>
        <p:grpSpPr>
          <a:xfrm flipH="1">
            <a:off x="8624979" y="890883"/>
            <a:ext cx="196716" cy="249985"/>
            <a:chOff x="2079424" y="521748"/>
            <a:chExt cx="228873" cy="290850"/>
          </a:xfrm>
        </p:grpSpPr>
        <p:sp>
          <p:nvSpPr>
            <p:cNvPr id="2692" name="Google Shape;2692;p2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5" name="Google Shape;2695;p28"/>
          <p:cNvGrpSpPr/>
          <p:nvPr/>
        </p:nvGrpSpPr>
        <p:grpSpPr>
          <a:xfrm flipH="1">
            <a:off x="8770517" y="524153"/>
            <a:ext cx="110824" cy="110824"/>
            <a:chOff x="794923" y="2795124"/>
            <a:chExt cx="128941" cy="128941"/>
          </a:xfrm>
        </p:grpSpPr>
        <p:sp>
          <p:nvSpPr>
            <p:cNvPr id="2696" name="Google Shape;2696;p28"/>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8"/>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698" name="Shape 269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02">
  <p:cSld name="CUSTOM_17">
    <p:spTree>
      <p:nvGrpSpPr>
        <p:cNvPr id="223" name="Shape 223"/>
        <p:cNvGrpSpPr/>
        <p:nvPr/>
      </p:nvGrpSpPr>
      <p:grpSpPr>
        <a:xfrm>
          <a:off x="0" y="0"/>
          <a:ext cx="0" cy="0"/>
          <a:chOff x="0" y="0"/>
          <a:chExt cx="0" cy="0"/>
        </a:xfrm>
      </p:grpSpPr>
      <p:sp>
        <p:nvSpPr>
          <p:cNvPr id="224" name="Google Shape;224;p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4"/>
          <p:cNvGrpSpPr/>
          <p:nvPr/>
        </p:nvGrpSpPr>
        <p:grpSpPr>
          <a:xfrm flipH="1">
            <a:off x="8455129" y="4384172"/>
            <a:ext cx="414009" cy="454583"/>
            <a:chOff x="1693693" y="-2602979"/>
            <a:chExt cx="509674" cy="559624"/>
          </a:xfrm>
        </p:grpSpPr>
        <p:sp>
          <p:nvSpPr>
            <p:cNvPr id="226" name="Google Shape;226;p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4"/>
          <p:cNvGrpSpPr/>
          <p:nvPr/>
        </p:nvGrpSpPr>
        <p:grpSpPr>
          <a:xfrm flipH="1">
            <a:off x="8276602" y="4446789"/>
            <a:ext cx="104738" cy="104738"/>
            <a:chOff x="794923" y="2795124"/>
            <a:chExt cx="128941" cy="128941"/>
          </a:xfrm>
        </p:grpSpPr>
        <p:sp>
          <p:nvSpPr>
            <p:cNvPr id="236" name="Google Shape;236;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4"/>
          <p:cNvGrpSpPr/>
          <p:nvPr/>
        </p:nvGrpSpPr>
        <p:grpSpPr>
          <a:xfrm>
            <a:off x="8314579" y="3559006"/>
            <a:ext cx="544663" cy="547106"/>
            <a:chOff x="1889565" y="-3382437"/>
            <a:chExt cx="670520" cy="673527"/>
          </a:xfrm>
        </p:grpSpPr>
        <p:sp>
          <p:nvSpPr>
            <p:cNvPr id="239" name="Google Shape;239;p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4"/>
          <p:cNvGrpSpPr/>
          <p:nvPr/>
        </p:nvGrpSpPr>
        <p:grpSpPr>
          <a:xfrm>
            <a:off x="8619577" y="3304543"/>
            <a:ext cx="157497" cy="158302"/>
            <a:chOff x="3407917" y="-1400250"/>
            <a:chExt cx="193891" cy="194881"/>
          </a:xfrm>
        </p:grpSpPr>
        <p:sp>
          <p:nvSpPr>
            <p:cNvPr id="245" name="Google Shape;245;p4"/>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4"/>
          <p:cNvGrpSpPr/>
          <p:nvPr/>
        </p:nvGrpSpPr>
        <p:grpSpPr>
          <a:xfrm rot="1420089">
            <a:off x="7749849" y="4096443"/>
            <a:ext cx="677828" cy="709496"/>
            <a:chOff x="3153626" y="-2653955"/>
            <a:chExt cx="834426" cy="873411"/>
          </a:xfrm>
        </p:grpSpPr>
        <p:sp>
          <p:nvSpPr>
            <p:cNvPr id="254" name="Google Shape;254;p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4"/>
          <p:cNvGrpSpPr/>
          <p:nvPr/>
        </p:nvGrpSpPr>
        <p:grpSpPr>
          <a:xfrm>
            <a:off x="7393991" y="4662312"/>
            <a:ext cx="185914" cy="236257"/>
            <a:chOff x="2079424" y="521748"/>
            <a:chExt cx="228873" cy="290850"/>
          </a:xfrm>
        </p:grpSpPr>
        <p:sp>
          <p:nvSpPr>
            <p:cNvPr id="262" name="Google Shape;262;p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4"/>
          <p:cNvGrpSpPr/>
          <p:nvPr/>
        </p:nvGrpSpPr>
        <p:grpSpPr>
          <a:xfrm>
            <a:off x="8276589" y="385746"/>
            <a:ext cx="308365" cy="307514"/>
            <a:chOff x="2601030" y="2721166"/>
            <a:chExt cx="358773" cy="357783"/>
          </a:xfrm>
        </p:grpSpPr>
        <p:sp>
          <p:nvSpPr>
            <p:cNvPr id="266" name="Google Shape;266;p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4"/>
          <p:cNvSpPr txBox="1"/>
          <p:nvPr>
            <p:ph idx="1" type="body"/>
          </p:nvPr>
        </p:nvSpPr>
        <p:spPr>
          <a:xfrm>
            <a:off x="1025400" y="1697250"/>
            <a:ext cx="6673500" cy="22062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accent3"/>
              </a:buClr>
              <a:buSzPts val="1600"/>
              <a:buFont typeface="Nunito"/>
              <a:buChar char="●"/>
              <a:defRPr sz="1600">
                <a:latin typeface="Nunito"/>
                <a:ea typeface="Nunito"/>
                <a:cs typeface="Nunito"/>
                <a:sym typeface="Nunito"/>
              </a:defRPr>
            </a:lvl1pPr>
            <a:lvl2pPr indent="-330200" lvl="1" marL="914400" rtl="0">
              <a:lnSpc>
                <a:spcPct val="100000"/>
              </a:lnSpc>
              <a:spcBef>
                <a:spcPts val="0"/>
              </a:spcBef>
              <a:spcAft>
                <a:spcPts val="0"/>
              </a:spcAft>
              <a:buSzPts val="1600"/>
              <a:buFont typeface="Nunito"/>
              <a:buChar char="○"/>
              <a:defRPr sz="1600">
                <a:latin typeface="Nunito"/>
                <a:ea typeface="Nunito"/>
                <a:cs typeface="Nunito"/>
                <a:sym typeface="Nunito"/>
              </a:defRPr>
            </a:lvl2pPr>
            <a:lvl3pPr indent="-330200" lvl="2" marL="1371600" rtl="0">
              <a:lnSpc>
                <a:spcPct val="100000"/>
              </a:lnSpc>
              <a:spcBef>
                <a:spcPts val="1600"/>
              </a:spcBef>
              <a:spcAft>
                <a:spcPts val="0"/>
              </a:spcAft>
              <a:buSzPts val="1600"/>
              <a:buFont typeface="Nunito"/>
              <a:buChar char="■"/>
              <a:defRPr sz="1600">
                <a:latin typeface="Nunito"/>
                <a:ea typeface="Nunito"/>
                <a:cs typeface="Nunito"/>
                <a:sym typeface="Nunito"/>
              </a:defRPr>
            </a:lvl3pPr>
            <a:lvl4pPr indent="-330200" lvl="3" marL="1828800" rtl="0">
              <a:lnSpc>
                <a:spcPct val="100000"/>
              </a:lnSpc>
              <a:spcBef>
                <a:spcPts val="1600"/>
              </a:spcBef>
              <a:spcAft>
                <a:spcPts val="0"/>
              </a:spcAft>
              <a:buSzPts val="1600"/>
              <a:buFont typeface="Nunito"/>
              <a:buChar char="●"/>
              <a:defRPr sz="1600">
                <a:latin typeface="Nunito"/>
                <a:ea typeface="Nunito"/>
                <a:cs typeface="Nunito"/>
                <a:sym typeface="Nunito"/>
              </a:defRPr>
            </a:lvl4pPr>
            <a:lvl5pPr indent="-330200" lvl="4" marL="2286000" rtl="0">
              <a:lnSpc>
                <a:spcPct val="100000"/>
              </a:lnSpc>
              <a:spcBef>
                <a:spcPts val="1600"/>
              </a:spcBef>
              <a:spcAft>
                <a:spcPts val="0"/>
              </a:spcAft>
              <a:buSzPts val="1600"/>
              <a:buFont typeface="Nunito"/>
              <a:buChar char="○"/>
              <a:defRPr sz="1600">
                <a:latin typeface="Nunito"/>
                <a:ea typeface="Nunito"/>
                <a:cs typeface="Nunito"/>
                <a:sym typeface="Nunito"/>
              </a:defRPr>
            </a:lvl5pPr>
            <a:lvl6pPr indent="-330200" lvl="5" marL="2743200" rtl="0">
              <a:lnSpc>
                <a:spcPct val="100000"/>
              </a:lnSpc>
              <a:spcBef>
                <a:spcPts val="1600"/>
              </a:spcBef>
              <a:spcAft>
                <a:spcPts val="0"/>
              </a:spcAft>
              <a:buSzPts val="1600"/>
              <a:buFont typeface="Nunito"/>
              <a:buChar char="■"/>
              <a:defRPr sz="1600">
                <a:latin typeface="Nunito"/>
                <a:ea typeface="Nunito"/>
                <a:cs typeface="Nunito"/>
                <a:sym typeface="Nunito"/>
              </a:defRPr>
            </a:lvl6pPr>
            <a:lvl7pPr indent="-330200" lvl="6" marL="3200400" rtl="0">
              <a:lnSpc>
                <a:spcPct val="100000"/>
              </a:lnSpc>
              <a:spcBef>
                <a:spcPts val="1600"/>
              </a:spcBef>
              <a:spcAft>
                <a:spcPts val="0"/>
              </a:spcAft>
              <a:buSzPts val="1600"/>
              <a:buFont typeface="Nunito"/>
              <a:buChar char="●"/>
              <a:defRPr sz="1600">
                <a:latin typeface="Nunito"/>
                <a:ea typeface="Nunito"/>
                <a:cs typeface="Nunito"/>
                <a:sym typeface="Nunito"/>
              </a:defRPr>
            </a:lvl7pPr>
            <a:lvl8pPr indent="-330200" lvl="7" marL="3657600" rtl="0">
              <a:lnSpc>
                <a:spcPct val="100000"/>
              </a:lnSpc>
              <a:spcBef>
                <a:spcPts val="1600"/>
              </a:spcBef>
              <a:spcAft>
                <a:spcPts val="0"/>
              </a:spcAft>
              <a:buSzPts val="1600"/>
              <a:buFont typeface="Nunito"/>
              <a:buChar char="○"/>
              <a:defRPr sz="1600">
                <a:latin typeface="Nunito"/>
                <a:ea typeface="Nunito"/>
                <a:cs typeface="Nunito"/>
                <a:sym typeface="Nunito"/>
              </a:defRPr>
            </a:lvl8pPr>
            <a:lvl9pPr indent="-330200" lvl="8" marL="4114800" rtl="0">
              <a:lnSpc>
                <a:spcPct val="100000"/>
              </a:lnSpc>
              <a:spcBef>
                <a:spcPts val="1600"/>
              </a:spcBef>
              <a:spcAft>
                <a:spcPts val="1600"/>
              </a:spcAft>
              <a:buSzPts val="1600"/>
              <a:buFont typeface="Nunito"/>
              <a:buChar char="■"/>
              <a:defRPr sz="1600">
                <a:latin typeface="Nunito"/>
                <a:ea typeface="Nunito"/>
                <a:cs typeface="Nunito"/>
                <a:sym typeface="Nunito"/>
              </a:defRPr>
            </a:lvl9pPr>
          </a:lstStyle>
          <a:p/>
        </p:txBody>
      </p:sp>
      <p:grpSp>
        <p:nvGrpSpPr>
          <p:cNvPr id="275" name="Google Shape;275;p4"/>
          <p:cNvGrpSpPr/>
          <p:nvPr/>
        </p:nvGrpSpPr>
        <p:grpSpPr>
          <a:xfrm>
            <a:off x="381602" y="3967969"/>
            <a:ext cx="576312" cy="578897"/>
            <a:chOff x="1889565" y="-3382437"/>
            <a:chExt cx="670520" cy="673527"/>
          </a:xfrm>
        </p:grpSpPr>
        <p:sp>
          <p:nvSpPr>
            <p:cNvPr id="276" name="Google Shape;276;p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4"/>
          <p:cNvGrpSpPr/>
          <p:nvPr/>
        </p:nvGrpSpPr>
        <p:grpSpPr>
          <a:xfrm>
            <a:off x="328711" y="3640601"/>
            <a:ext cx="196716" cy="249985"/>
            <a:chOff x="2079424" y="521748"/>
            <a:chExt cx="228873" cy="290850"/>
          </a:xfrm>
        </p:grpSpPr>
        <p:sp>
          <p:nvSpPr>
            <p:cNvPr id="282" name="Google Shape;282;p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4"/>
          <p:cNvGrpSpPr/>
          <p:nvPr/>
        </p:nvGrpSpPr>
        <p:grpSpPr>
          <a:xfrm rot="-5400000">
            <a:off x="718775" y="4327841"/>
            <a:ext cx="479293" cy="479293"/>
            <a:chOff x="3560335" y="-646412"/>
            <a:chExt cx="557642" cy="557642"/>
          </a:xfrm>
        </p:grpSpPr>
        <p:sp>
          <p:nvSpPr>
            <p:cNvPr id="286" name="Google Shape;286;p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4"/>
          <p:cNvSpPr/>
          <p:nvPr/>
        </p:nvSpPr>
        <p:spPr>
          <a:xfrm>
            <a:off x="224620" y="34957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 name="Google Shape;296;p4"/>
          <p:cNvGrpSpPr/>
          <p:nvPr/>
        </p:nvGrpSpPr>
        <p:grpSpPr>
          <a:xfrm>
            <a:off x="1265956" y="4699501"/>
            <a:ext cx="110824" cy="110824"/>
            <a:chOff x="794923" y="2795124"/>
            <a:chExt cx="128941" cy="128941"/>
          </a:xfrm>
        </p:grpSpPr>
        <p:sp>
          <p:nvSpPr>
            <p:cNvPr id="297" name="Google Shape;297;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4"/>
          <p:cNvGrpSpPr/>
          <p:nvPr/>
        </p:nvGrpSpPr>
        <p:grpSpPr>
          <a:xfrm>
            <a:off x="328869" y="4548063"/>
            <a:ext cx="110824" cy="110824"/>
            <a:chOff x="794923" y="2795124"/>
            <a:chExt cx="128941" cy="128941"/>
          </a:xfrm>
        </p:grpSpPr>
        <p:sp>
          <p:nvSpPr>
            <p:cNvPr id="300" name="Google Shape;300;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4"/>
          <p:cNvGrpSpPr/>
          <p:nvPr/>
        </p:nvGrpSpPr>
        <p:grpSpPr>
          <a:xfrm>
            <a:off x="559039" y="385746"/>
            <a:ext cx="308365" cy="307514"/>
            <a:chOff x="2601030" y="2721166"/>
            <a:chExt cx="358773" cy="357783"/>
          </a:xfrm>
        </p:grpSpPr>
        <p:sp>
          <p:nvSpPr>
            <p:cNvPr id="303" name="Google Shape;303;p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4"/>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
    <p:spTree>
      <p:nvGrpSpPr>
        <p:cNvPr id="312" name="Shape 312"/>
        <p:cNvGrpSpPr/>
        <p:nvPr/>
      </p:nvGrpSpPr>
      <p:grpSpPr>
        <a:xfrm>
          <a:off x="0" y="0"/>
          <a:ext cx="0" cy="0"/>
          <a:chOff x="0" y="0"/>
          <a:chExt cx="0" cy="0"/>
        </a:xfrm>
      </p:grpSpPr>
      <p:sp>
        <p:nvSpPr>
          <p:cNvPr id="313" name="Google Shape;313;p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txBox="1"/>
          <p:nvPr>
            <p:ph type="title"/>
          </p:nvPr>
        </p:nvSpPr>
        <p:spPr>
          <a:xfrm>
            <a:off x="1981350" y="539500"/>
            <a:ext cx="51813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2800"/>
              <a:buNone/>
              <a:defRPr>
                <a:latin typeface="Nunito Light"/>
                <a:ea typeface="Nunito Light"/>
                <a:cs typeface="Nunito Light"/>
                <a:sym typeface="Nunito Light"/>
              </a:defRPr>
            </a:lvl2pPr>
            <a:lvl3pPr lvl="2" algn="ctr">
              <a:spcBef>
                <a:spcPts val="0"/>
              </a:spcBef>
              <a:spcAft>
                <a:spcPts val="0"/>
              </a:spcAft>
              <a:buSzPts val="2800"/>
              <a:buNone/>
              <a:defRPr>
                <a:latin typeface="Nunito Light"/>
                <a:ea typeface="Nunito Light"/>
                <a:cs typeface="Nunito Light"/>
                <a:sym typeface="Nunito Light"/>
              </a:defRPr>
            </a:lvl3pPr>
            <a:lvl4pPr lvl="3" algn="ctr">
              <a:spcBef>
                <a:spcPts val="0"/>
              </a:spcBef>
              <a:spcAft>
                <a:spcPts val="0"/>
              </a:spcAft>
              <a:buSzPts val="2800"/>
              <a:buNone/>
              <a:defRPr>
                <a:latin typeface="Nunito Light"/>
                <a:ea typeface="Nunito Light"/>
                <a:cs typeface="Nunito Light"/>
                <a:sym typeface="Nunito Light"/>
              </a:defRPr>
            </a:lvl4pPr>
            <a:lvl5pPr lvl="4" algn="ctr">
              <a:spcBef>
                <a:spcPts val="0"/>
              </a:spcBef>
              <a:spcAft>
                <a:spcPts val="0"/>
              </a:spcAft>
              <a:buSzPts val="2800"/>
              <a:buNone/>
              <a:defRPr>
                <a:latin typeface="Nunito Light"/>
                <a:ea typeface="Nunito Light"/>
                <a:cs typeface="Nunito Light"/>
                <a:sym typeface="Nunito Light"/>
              </a:defRPr>
            </a:lvl5pPr>
            <a:lvl6pPr lvl="5" algn="ctr">
              <a:spcBef>
                <a:spcPts val="0"/>
              </a:spcBef>
              <a:spcAft>
                <a:spcPts val="0"/>
              </a:spcAft>
              <a:buSzPts val="2800"/>
              <a:buNone/>
              <a:defRPr>
                <a:latin typeface="Nunito Light"/>
                <a:ea typeface="Nunito Light"/>
                <a:cs typeface="Nunito Light"/>
                <a:sym typeface="Nunito Light"/>
              </a:defRPr>
            </a:lvl6pPr>
            <a:lvl7pPr lvl="6" algn="ctr">
              <a:spcBef>
                <a:spcPts val="0"/>
              </a:spcBef>
              <a:spcAft>
                <a:spcPts val="0"/>
              </a:spcAft>
              <a:buSzPts val="2800"/>
              <a:buNone/>
              <a:defRPr>
                <a:latin typeface="Nunito Light"/>
                <a:ea typeface="Nunito Light"/>
                <a:cs typeface="Nunito Light"/>
                <a:sym typeface="Nunito Light"/>
              </a:defRPr>
            </a:lvl7pPr>
            <a:lvl8pPr lvl="7" algn="ctr">
              <a:spcBef>
                <a:spcPts val="0"/>
              </a:spcBef>
              <a:spcAft>
                <a:spcPts val="0"/>
              </a:spcAft>
              <a:buSzPts val="2800"/>
              <a:buNone/>
              <a:defRPr>
                <a:latin typeface="Nunito Light"/>
                <a:ea typeface="Nunito Light"/>
                <a:cs typeface="Nunito Light"/>
                <a:sym typeface="Nunito Light"/>
              </a:defRPr>
            </a:lvl8pPr>
            <a:lvl9pPr lvl="8" algn="ctr">
              <a:spcBef>
                <a:spcPts val="0"/>
              </a:spcBef>
              <a:spcAft>
                <a:spcPts val="0"/>
              </a:spcAft>
              <a:buSzPts val="2800"/>
              <a:buNone/>
              <a:defRPr>
                <a:latin typeface="Nunito Light"/>
                <a:ea typeface="Nunito Light"/>
                <a:cs typeface="Nunito Light"/>
                <a:sym typeface="Nunito Light"/>
              </a:defRPr>
            </a:lvl9pPr>
          </a:lstStyle>
          <a:p/>
        </p:txBody>
      </p:sp>
      <p:sp>
        <p:nvSpPr>
          <p:cNvPr id="315" name="Google Shape;315;p5"/>
          <p:cNvSpPr txBox="1"/>
          <p:nvPr>
            <p:ph idx="1" type="subTitle"/>
          </p:nvPr>
        </p:nvSpPr>
        <p:spPr>
          <a:xfrm>
            <a:off x="2583850" y="1668452"/>
            <a:ext cx="1932900" cy="464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a:lnSpc>
                <a:spcPct val="100000"/>
              </a:lnSpc>
              <a:spcBef>
                <a:spcPts val="0"/>
              </a:spcBef>
              <a:spcAft>
                <a:spcPts val="0"/>
              </a:spcAft>
              <a:buSzPts val="1200"/>
              <a:buNone/>
              <a:defRPr/>
            </a:lvl2pPr>
            <a:lvl3pPr lvl="2">
              <a:lnSpc>
                <a:spcPct val="100000"/>
              </a:lnSpc>
              <a:spcBef>
                <a:spcPts val="1600"/>
              </a:spcBef>
              <a:spcAft>
                <a:spcPts val="0"/>
              </a:spcAft>
              <a:buSzPts val="1200"/>
              <a:buNone/>
              <a:defRPr/>
            </a:lvl3pPr>
            <a:lvl4pPr lvl="3">
              <a:lnSpc>
                <a:spcPct val="100000"/>
              </a:lnSpc>
              <a:spcBef>
                <a:spcPts val="1600"/>
              </a:spcBef>
              <a:spcAft>
                <a:spcPts val="0"/>
              </a:spcAft>
              <a:buSzPts val="1200"/>
              <a:buNone/>
              <a:defRPr/>
            </a:lvl4pPr>
            <a:lvl5pPr lvl="4">
              <a:lnSpc>
                <a:spcPct val="100000"/>
              </a:lnSpc>
              <a:spcBef>
                <a:spcPts val="1600"/>
              </a:spcBef>
              <a:spcAft>
                <a:spcPts val="0"/>
              </a:spcAft>
              <a:buSzPts val="1200"/>
              <a:buNone/>
              <a:defRPr/>
            </a:lvl5pPr>
            <a:lvl6pPr lvl="5">
              <a:lnSpc>
                <a:spcPct val="100000"/>
              </a:lnSpc>
              <a:spcBef>
                <a:spcPts val="1600"/>
              </a:spcBef>
              <a:spcAft>
                <a:spcPts val="0"/>
              </a:spcAft>
              <a:buSzPts val="1200"/>
              <a:buNone/>
              <a:defRPr/>
            </a:lvl6pPr>
            <a:lvl7pPr lvl="6">
              <a:lnSpc>
                <a:spcPct val="100000"/>
              </a:lnSpc>
              <a:spcBef>
                <a:spcPts val="1600"/>
              </a:spcBef>
              <a:spcAft>
                <a:spcPts val="0"/>
              </a:spcAft>
              <a:buSzPts val="1200"/>
              <a:buNone/>
              <a:defRPr/>
            </a:lvl7pPr>
            <a:lvl8pPr lvl="7">
              <a:lnSpc>
                <a:spcPct val="100000"/>
              </a:lnSpc>
              <a:spcBef>
                <a:spcPts val="1600"/>
              </a:spcBef>
              <a:spcAft>
                <a:spcPts val="0"/>
              </a:spcAft>
              <a:buSzPts val="1200"/>
              <a:buNone/>
              <a:defRPr/>
            </a:lvl8pPr>
            <a:lvl9pPr lvl="8">
              <a:lnSpc>
                <a:spcPct val="100000"/>
              </a:lnSpc>
              <a:spcBef>
                <a:spcPts val="1600"/>
              </a:spcBef>
              <a:spcAft>
                <a:spcPts val="1600"/>
              </a:spcAft>
              <a:buSzPts val="1200"/>
              <a:buNone/>
              <a:defRPr/>
            </a:lvl9pPr>
          </a:lstStyle>
          <a:p/>
        </p:txBody>
      </p:sp>
      <p:sp>
        <p:nvSpPr>
          <p:cNvPr id="316" name="Google Shape;316;p5"/>
          <p:cNvSpPr txBox="1"/>
          <p:nvPr>
            <p:ph idx="2" type="subTitle"/>
          </p:nvPr>
        </p:nvSpPr>
        <p:spPr>
          <a:xfrm>
            <a:off x="2583850" y="3187398"/>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17" name="Google Shape;317;p5"/>
          <p:cNvSpPr txBox="1"/>
          <p:nvPr>
            <p:ph hasCustomPrompt="1" idx="3" type="title"/>
          </p:nvPr>
        </p:nvSpPr>
        <p:spPr>
          <a:xfrm>
            <a:off x="1552175" y="1668550"/>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8" name="Google Shape;318;p5"/>
          <p:cNvSpPr txBox="1"/>
          <p:nvPr>
            <p:ph hasCustomPrompt="1" idx="4" type="title"/>
          </p:nvPr>
        </p:nvSpPr>
        <p:spPr>
          <a:xfrm>
            <a:off x="1552175" y="3187399"/>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9" name="Google Shape;319;p5"/>
          <p:cNvSpPr txBox="1"/>
          <p:nvPr>
            <p:ph idx="5" type="subTitle"/>
          </p:nvPr>
        </p:nvSpPr>
        <p:spPr>
          <a:xfrm>
            <a:off x="5658925" y="1668452"/>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320" name="Google Shape;320;p5"/>
          <p:cNvSpPr txBox="1"/>
          <p:nvPr>
            <p:ph idx="6" type="subTitle"/>
          </p:nvPr>
        </p:nvSpPr>
        <p:spPr>
          <a:xfrm>
            <a:off x="5658925" y="3187398"/>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21" name="Google Shape;321;p5"/>
          <p:cNvSpPr txBox="1"/>
          <p:nvPr>
            <p:ph hasCustomPrompt="1" idx="7" type="title"/>
          </p:nvPr>
        </p:nvSpPr>
        <p:spPr>
          <a:xfrm>
            <a:off x="4627250" y="1668450"/>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22" name="Google Shape;322;p5"/>
          <p:cNvSpPr txBox="1"/>
          <p:nvPr>
            <p:ph hasCustomPrompt="1" idx="8" type="title"/>
          </p:nvPr>
        </p:nvSpPr>
        <p:spPr>
          <a:xfrm>
            <a:off x="4627250" y="3187399"/>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grpSp>
        <p:nvGrpSpPr>
          <p:cNvPr id="323" name="Google Shape;323;p5"/>
          <p:cNvGrpSpPr/>
          <p:nvPr/>
        </p:nvGrpSpPr>
        <p:grpSpPr>
          <a:xfrm>
            <a:off x="563543" y="4458443"/>
            <a:ext cx="299367" cy="300256"/>
            <a:chOff x="1454981" y="609480"/>
            <a:chExt cx="299367" cy="300256"/>
          </a:xfrm>
        </p:grpSpPr>
        <p:sp>
          <p:nvSpPr>
            <p:cNvPr id="324" name="Google Shape;324;p5"/>
            <p:cNvSpPr/>
            <p:nvPr/>
          </p:nvSpPr>
          <p:spPr>
            <a:xfrm>
              <a:off x="1604652" y="609480"/>
              <a:ext cx="31" cy="112930"/>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1604652" y="795978"/>
              <a:ext cx="31" cy="113759"/>
            </a:xfrm>
            <a:custGeom>
              <a:rect b="b" l="l" r="r" t="t"/>
              <a:pathLst>
                <a:path extrusionOk="0" fill="none" h="3707" w="1">
                  <a:moveTo>
                    <a:pt x="0" y="0"/>
                  </a:moveTo>
                  <a:lnTo>
                    <a:pt x="0" y="3706"/>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1454981" y="760011"/>
              <a:ext cx="112899" cy="1719"/>
            </a:xfrm>
            <a:custGeom>
              <a:rect b="b" l="l" r="r" t="t"/>
              <a:pathLst>
                <a:path extrusionOk="0" fill="none" h="56" w="3679">
                  <a:moveTo>
                    <a:pt x="0" y="55"/>
                  </a:moveTo>
                  <a:lnTo>
                    <a:pt x="367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1641448" y="756665"/>
              <a:ext cx="112899" cy="1719"/>
            </a:xfrm>
            <a:custGeom>
              <a:rect b="b" l="l" r="r" t="t"/>
              <a:pathLst>
                <a:path extrusionOk="0" fill="none" h="56" w="3679">
                  <a:moveTo>
                    <a:pt x="0" y="55"/>
                  </a:moveTo>
                  <a:lnTo>
                    <a:pt x="367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1498437" y="654655"/>
              <a:ext cx="80309" cy="78621"/>
            </a:xfrm>
            <a:custGeom>
              <a:rect b="b" l="l" r="r" t="t"/>
              <a:pathLst>
                <a:path extrusionOk="0" fill="none" h="2562" w="2617">
                  <a:moveTo>
                    <a:pt x="1" y="0"/>
                  </a:moveTo>
                  <a:lnTo>
                    <a:pt x="2617"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1630584" y="784255"/>
              <a:ext cx="80278" cy="79481"/>
            </a:xfrm>
            <a:custGeom>
              <a:rect b="b" l="l" r="r" t="t"/>
              <a:pathLst>
                <a:path extrusionOk="0" fill="none" h="2590" w="2616">
                  <a:moveTo>
                    <a:pt x="0" y="1"/>
                  </a:moveTo>
                  <a:lnTo>
                    <a:pt x="2616"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1498437" y="785943"/>
              <a:ext cx="80309" cy="81138"/>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1630584" y="651310"/>
              <a:ext cx="80278" cy="81138"/>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5"/>
          <p:cNvSpPr txBox="1"/>
          <p:nvPr>
            <p:ph idx="9" type="subTitle"/>
          </p:nvPr>
        </p:nvSpPr>
        <p:spPr>
          <a:xfrm>
            <a:off x="2583850" y="2247876"/>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3" name="Google Shape;333;p5"/>
          <p:cNvSpPr txBox="1"/>
          <p:nvPr>
            <p:ph idx="13" type="subTitle"/>
          </p:nvPr>
        </p:nvSpPr>
        <p:spPr>
          <a:xfrm>
            <a:off x="2583850" y="3766819"/>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4" name="Google Shape;334;p5"/>
          <p:cNvSpPr txBox="1"/>
          <p:nvPr>
            <p:ph idx="14" type="subTitle"/>
          </p:nvPr>
        </p:nvSpPr>
        <p:spPr>
          <a:xfrm>
            <a:off x="5658925" y="2247876"/>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5" name="Google Shape;335;p5"/>
          <p:cNvSpPr txBox="1"/>
          <p:nvPr>
            <p:ph idx="15" type="subTitle"/>
          </p:nvPr>
        </p:nvSpPr>
        <p:spPr>
          <a:xfrm>
            <a:off x="5658925" y="3766819"/>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grpSp>
        <p:nvGrpSpPr>
          <p:cNvPr id="336" name="Google Shape;336;p5"/>
          <p:cNvGrpSpPr/>
          <p:nvPr/>
        </p:nvGrpSpPr>
        <p:grpSpPr>
          <a:xfrm>
            <a:off x="8317031" y="425331"/>
            <a:ext cx="227494" cy="228323"/>
            <a:chOff x="1932443" y="2250981"/>
            <a:chExt cx="227494" cy="228323"/>
          </a:xfrm>
        </p:grpSpPr>
        <p:sp>
          <p:nvSpPr>
            <p:cNvPr id="337" name="Google Shape;337;p5"/>
            <p:cNvSpPr/>
            <p:nvPr/>
          </p:nvSpPr>
          <p:spPr>
            <a:xfrm>
              <a:off x="2046177" y="2250981"/>
              <a:ext cx="31" cy="86171"/>
            </a:xfrm>
            <a:custGeom>
              <a:rect b="b" l="l" r="r" t="t"/>
              <a:pathLst>
                <a:path extrusionOk="0" fill="none" h="2808" w="1">
                  <a:moveTo>
                    <a:pt x="0" y="1"/>
                  </a:moveTo>
                  <a:lnTo>
                    <a:pt x="0" y="280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2046177" y="2393164"/>
              <a:ext cx="31" cy="86140"/>
            </a:xfrm>
            <a:custGeom>
              <a:rect b="b" l="l" r="r" t="t"/>
              <a:pathLst>
                <a:path extrusionOk="0" fill="none" h="2807" w="1">
                  <a:moveTo>
                    <a:pt x="0" y="0"/>
                  </a:moveTo>
                  <a:lnTo>
                    <a:pt x="0" y="280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1932443" y="2365544"/>
              <a:ext cx="86171" cy="1719"/>
            </a:xfrm>
            <a:custGeom>
              <a:rect b="b" l="l" r="r" t="t"/>
              <a:pathLst>
                <a:path extrusionOk="0" fill="none" h="56" w="2808">
                  <a:moveTo>
                    <a:pt x="1" y="55"/>
                  </a:moveTo>
                  <a:lnTo>
                    <a:pt x="280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2073767" y="2363058"/>
              <a:ext cx="86171" cy="1688"/>
            </a:xfrm>
            <a:custGeom>
              <a:rect b="b" l="l" r="r" t="t"/>
              <a:pathLst>
                <a:path extrusionOk="0" fill="none" h="55" w="2808">
                  <a:moveTo>
                    <a:pt x="1" y="55"/>
                  </a:moveTo>
                  <a:lnTo>
                    <a:pt x="280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1965066" y="2286120"/>
              <a:ext cx="61068" cy="59380"/>
            </a:xfrm>
            <a:custGeom>
              <a:rect b="b" l="l" r="r" t="t"/>
              <a:pathLst>
                <a:path extrusionOk="0" fill="none" h="1935" w="1990">
                  <a:moveTo>
                    <a:pt x="0" y="0"/>
                  </a:moveTo>
                  <a:lnTo>
                    <a:pt x="1989" y="193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2066248" y="2384786"/>
              <a:ext cx="60240" cy="59411"/>
            </a:xfrm>
            <a:custGeom>
              <a:rect b="b" l="l" r="r" t="t"/>
              <a:pathLst>
                <a:path extrusionOk="0" fill="none" h="1936" w="1963">
                  <a:moveTo>
                    <a:pt x="0" y="1"/>
                  </a:moveTo>
                  <a:lnTo>
                    <a:pt x="1962" y="193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1965066" y="2385614"/>
              <a:ext cx="61068" cy="61927"/>
            </a:xfrm>
            <a:custGeom>
              <a:rect b="b" l="l" r="r" t="t"/>
              <a:pathLst>
                <a:path extrusionOk="0" fill="none" h="2018" w="1990">
                  <a:moveTo>
                    <a:pt x="0" y="2017"/>
                  </a:moveTo>
                  <a:lnTo>
                    <a:pt x="198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2066248" y="2283604"/>
              <a:ext cx="60240" cy="61897"/>
            </a:xfrm>
            <a:custGeom>
              <a:rect b="b" l="l" r="r" t="t"/>
              <a:pathLst>
                <a:path extrusionOk="0" fill="none" h="2017" w="1963">
                  <a:moveTo>
                    <a:pt x="0" y="2017"/>
                  </a:moveTo>
                  <a:lnTo>
                    <a:pt x="1962"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5"/>
          <p:cNvGrpSpPr/>
          <p:nvPr/>
        </p:nvGrpSpPr>
        <p:grpSpPr>
          <a:xfrm>
            <a:off x="7769303" y="3161075"/>
            <a:ext cx="1142230" cy="1757953"/>
            <a:chOff x="7632861" y="2956412"/>
            <a:chExt cx="1269145" cy="1953281"/>
          </a:xfrm>
        </p:grpSpPr>
        <p:sp>
          <p:nvSpPr>
            <p:cNvPr id="346" name="Google Shape;346;p5"/>
            <p:cNvSpPr/>
            <p:nvPr/>
          </p:nvSpPr>
          <p:spPr>
            <a:xfrm flipH="1">
              <a:off x="8041671" y="3444877"/>
              <a:ext cx="145011" cy="145034"/>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6"/>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5"/>
            <p:cNvGrpSpPr/>
            <p:nvPr/>
          </p:nvGrpSpPr>
          <p:grpSpPr>
            <a:xfrm flipH="1">
              <a:off x="8473740" y="3005434"/>
              <a:ext cx="423668" cy="370947"/>
              <a:chOff x="299281" y="2848081"/>
              <a:chExt cx="457673" cy="400720"/>
            </a:xfrm>
          </p:grpSpPr>
          <p:sp>
            <p:nvSpPr>
              <p:cNvPr id="348" name="Google Shape;348;p5"/>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5"/>
            <p:cNvGrpSpPr/>
            <p:nvPr/>
          </p:nvGrpSpPr>
          <p:grpSpPr>
            <a:xfrm flipH="1">
              <a:off x="8319231" y="2956412"/>
              <a:ext cx="119360" cy="119360"/>
              <a:chOff x="794923" y="2795124"/>
              <a:chExt cx="128941" cy="128941"/>
            </a:xfrm>
          </p:grpSpPr>
          <p:sp>
            <p:nvSpPr>
              <p:cNvPr id="351" name="Google Shape;351;p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5"/>
            <p:cNvGrpSpPr/>
            <p:nvPr/>
          </p:nvGrpSpPr>
          <p:grpSpPr>
            <a:xfrm flipH="1">
              <a:off x="7766801" y="4060489"/>
              <a:ext cx="694740" cy="849205"/>
              <a:chOff x="794919" y="4014442"/>
              <a:chExt cx="750503" cy="917365"/>
            </a:xfrm>
          </p:grpSpPr>
          <p:sp>
            <p:nvSpPr>
              <p:cNvPr id="354" name="Google Shape;354;p5"/>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5"/>
            <p:cNvGrpSpPr/>
            <p:nvPr/>
          </p:nvGrpSpPr>
          <p:grpSpPr>
            <a:xfrm flipH="1">
              <a:off x="7632861" y="4320092"/>
              <a:ext cx="201687" cy="201687"/>
              <a:chOff x="1447449" y="4268259"/>
              <a:chExt cx="217875" cy="217875"/>
            </a:xfrm>
          </p:grpSpPr>
          <p:sp>
            <p:nvSpPr>
              <p:cNvPr id="358" name="Google Shape;358;p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5"/>
            <p:cNvGrpSpPr/>
            <p:nvPr/>
          </p:nvGrpSpPr>
          <p:grpSpPr>
            <a:xfrm flipH="1">
              <a:off x="8281272" y="3626497"/>
              <a:ext cx="195199" cy="722491"/>
              <a:chOff x="2419167" y="1286206"/>
              <a:chExt cx="210867" cy="780480"/>
            </a:xfrm>
          </p:grpSpPr>
          <p:sp>
            <p:nvSpPr>
              <p:cNvPr id="367" name="Google Shape;367;p5"/>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
            <p:cNvGrpSpPr/>
            <p:nvPr/>
          </p:nvGrpSpPr>
          <p:grpSpPr>
            <a:xfrm flipH="1">
              <a:off x="8430200" y="4262005"/>
              <a:ext cx="471806" cy="518044"/>
              <a:chOff x="1693693" y="-2602979"/>
              <a:chExt cx="509674" cy="559624"/>
            </a:xfrm>
          </p:grpSpPr>
          <p:sp>
            <p:nvSpPr>
              <p:cNvPr id="383" name="Google Shape;383;p5"/>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2" name="Google Shape;392;p5"/>
          <p:cNvGrpSpPr/>
          <p:nvPr/>
        </p:nvGrpSpPr>
        <p:grpSpPr>
          <a:xfrm flipH="1" rot="-5400000">
            <a:off x="452346" y="-15482"/>
            <a:ext cx="1479071" cy="1888772"/>
            <a:chOff x="7154282" y="2722388"/>
            <a:chExt cx="1709316" cy="2182794"/>
          </a:xfrm>
        </p:grpSpPr>
        <p:grpSp>
          <p:nvGrpSpPr>
            <p:cNvPr id="393" name="Google Shape;393;p5"/>
            <p:cNvGrpSpPr/>
            <p:nvPr/>
          </p:nvGrpSpPr>
          <p:grpSpPr>
            <a:xfrm rot="10800000">
              <a:off x="8029172" y="3304288"/>
              <a:ext cx="834426" cy="873411"/>
              <a:chOff x="3153626" y="-2653955"/>
              <a:chExt cx="834426" cy="873411"/>
            </a:xfrm>
          </p:grpSpPr>
          <p:sp>
            <p:nvSpPr>
              <p:cNvPr id="394" name="Google Shape;394;p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5"/>
            <p:cNvSpPr/>
            <p:nvPr/>
          </p:nvSpPr>
          <p:spPr>
            <a:xfrm rot="10800000">
              <a:off x="8247010" y="3883873"/>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5"/>
            <p:cNvGrpSpPr/>
            <p:nvPr/>
          </p:nvGrpSpPr>
          <p:grpSpPr>
            <a:xfrm rot="10800000">
              <a:off x="7216135" y="4710301"/>
              <a:ext cx="193891" cy="194881"/>
              <a:chOff x="3407917" y="-1400250"/>
              <a:chExt cx="193891" cy="194881"/>
            </a:xfrm>
          </p:grpSpPr>
          <p:sp>
            <p:nvSpPr>
              <p:cNvPr id="403" name="Google Shape;403;p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5"/>
            <p:cNvGrpSpPr/>
            <p:nvPr/>
          </p:nvGrpSpPr>
          <p:grpSpPr>
            <a:xfrm rot="10800000">
              <a:off x="7154282" y="3045530"/>
              <a:ext cx="670520" cy="673527"/>
              <a:chOff x="1889565" y="-3382437"/>
              <a:chExt cx="670520" cy="673527"/>
            </a:xfrm>
          </p:grpSpPr>
          <p:sp>
            <p:nvSpPr>
              <p:cNvPr id="412" name="Google Shape;412;p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5"/>
            <p:cNvGrpSpPr/>
            <p:nvPr/>
          </p:nvGrpSpPr>
          <p:grpSpPr>
            <a:xfrm rot="10800000">
              <a:off x="7865125" y="3849733"/>
              <a:ext cx="235841" cy="578619"/>
              <a:chOff x="6219428" y="3871144"/>
              <a:chExt cx="235841" cy="578619"/>
            </a:xfrm>
          </p:grpSpPr>
          <p:sp>
            <p:nvSpPr>
              <p:cNvPr id="418" name="Google Shape;418;p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5"/>
            <p:cNvGrpSpPr/>
            <p:nvPr/>
          </p:nvGrpSpPr>
          <p:grpSpPr>
            <a:xfrm rot="10800000">
              <a:off x="7585583" y="3735560"/>
              <a:ext cx="228873" cy="290850"/>
              <a:chOff x="2079424" y="521748"/>
              <a:chExt cx="228873" cy="290850"/>
            </a:xfrm>
          </p:grpSpPr>
          <p:sp>
            <p:nvSpPr>
              <p:cNvPr id="422" name="Google Shape;422;p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5"/>
            <p:cNvGrpSpPr/>
            <p:nvPr/>
          </p:nvGrpSpPr>
          <p:grpSpPr>
            <a:xfrm rot="10800000">
              <a:off x="7481053" y="2722388"/>
              <a:ext cx="557642" cy="557642"/>
              <a:chOff x="3560335" y="-646412"/>
              <a:chExt cx="557642" cy="557642"/>
            </a:xfrm>
          </p:grpSpPr>
          <p:sp>
            <p:nvSpPr>
              <p:cNvPr id="426" name="Google Shape;426;p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5" name="Shape 435"/>
        <p:cNvGrpSpPr/>
        <p:nvPr/>
      </p:nvGrpSpPr>
      <p:grpSpPr>
        <a:xfrm>
          <a:off x="0" y="0"/>
          <a:ext cx="0" cy="0"/>
          <a:chOff x="0" y="0"/>
          <a:chExt cx="0" cy="0"/>
        </a:xfrm>
      </p:grpSpPr>
      <p:sp>
        <p:nvSpPr>
          <p:cNvPr id="436" name="Google Shape;436;p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txBox="1"/>
          <p:nvPr>
            <p:ph type="title"/>
          </p:nvPr>
        </p:nvSpPr>
        <p:spPr>
          <a:xfrm>
            <a:off x="2220450" y="2215653"/>
            <a:ext cx="4703100" cy="1168200"/>
          </a:xfrm>
          <a:prstGeom prst="rect">
            <a:avLst/>
          </a:prstGeom>
        </p:spPr>
        <p:txBody>
          <a:bodyPr anchorCtr="0" anchor="ctr" bIns="91425" lIns="91425" spcFirstLastPara="1" rIns="91425" wrap="square" tIns="91425">
            <a:noAutofit/>
          </a:bodyPr>
          <a:lstStyle>
            <a:lvl1pPr lvl="0" algn="ctr">
              <a:lnSpc>
                <a:spcPct val="70000"/>
              </a:lnSpc>
              <a:spcBef>
                <a:spcPts val="0"/>
              </a:spcBef>
              <a:spcAft>
                <a:spcPts val="0"/>
              </a:spcAft>
              <a:buClr>
                <a:schemeClr val="accent3"/>
              </a:buClr>
              <a:buSzPts val="4000"/>
              <a:buFont typeface="Montserrat ExtraBold"/>
              <a:buNone/>
              <a:defRPr sz="55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sp>
        <p:nvSpPr>
          <p:cNvPr id="438" name="Google Shape;438;p6"/>
          <p:cNvSpPr txBox="1"/>
          <p:nvPr>
            <p:ph idx="1" type="subTitle"/>
          </p:nvPr>
        </p:nvSpPr>
        <p:spPr>
          <a:xfrm>
            <a:off x="2220450" y="3567403"/>
            <a:ext cx="4703100" cy="28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lgn="ctr">
              <a:lnSpc>
                <a:spcPct val="100000"/>
              </a:lnSpc>
              <a:spcBef>
                <a:spcPts val="0"/>
              </a:spcBef>
              <a:spcAft>
                <a:spcPts val="0"/>
              </a:spcAft>
              <a:buSzPts val="1600"/>
              <a:buFont typeface="Nunito"/>
              <a:buNone/>
              <a:defRPr sz="1600">
                <a:latin typeface="Nunito"/>
                <a:ea typeface="Nunito"/>
                <a:cs typeface="Nunito"/>
                <a:sym typeface="Nunito"/>
              </a:defRPr>
            </a:lvl2pPr>
            <a:lvl3pPr lvl="2" algn="ctr">
              <a:lnSpc>
                <a:spcPct val="100000"/>
              </a:lnSpc>
              <a:spcBef>
                <a:spcPts val="0"/>
              </a:spcBef>
              <a:spcAft>
                <a:spcPts val="0"/>
              </a:spcAft>
              <a:buSzPts val="1600"/>
              <a:buFont typeface="Nunito"/>
              <a:buNone/>
              <a:defRPr sz="1600">
                <a:latin typeface="Nunito"/>
                <a:ea typeface="Nunito"/>
                <a:cs typeface="Nunito"/>
                <a:sym typeface="Nunito"/>
              </a:defRPr>
            </a:lvl3pPr>
            <a:lvl4pPr lvl="3" algn="ctr">
              <a:lnSpc>
                <a:spcPct val="100000"/>
              </a:lnSpc>
              <a:spcBef>
                <a:spcPts val="0"/>
              </a:spcBef>
              <a:spcAft>
                <a:spcPts val="0"/>
              </a:spcAft>
              <a:buSzPts val="1600"/>
              <a:buFont typeface="Nunito"/>
              <a:buNone/>
              <a:defRPr sz="1600">
                <a:latin typeface="Nunito"/>
                <a:ea typeface="Nunito"/>
                <a:cs typeface="Nunito"/>
                <a:sym typeface="Nunito"/>
              </a:defRPr>
            </a:lvl4pPr>
            <a:lvl5pPr lvl="4" algn="ctr">
              <a:lnSpc>
                <a:spcPct val="100000"/>
              </a:lnSpc>
              <a:spcBef>
                <a:spcPts val="0"/>
              </a:spcBef>
              <a:spcAft>
                <a:spcPts val="0"/>
              </a:spcAft>
              <a:buSzPts val="1600"/>
              <a:buFont typeface="Nunito"/>
              <a:buNone/>
              <a:defRPr sz="1600">
                <a:latin typeface="Nunito"/>
                <a:ea typeface="Nunito"/>
                <a:cs typeface="Nunito"/>
                <a:sym typeface="Nunito"/>
              </a:defRPr>
            </a:lvl5pPr>
            <a:lvl6pPr lvl="5" algn="ctr">
              <a:lnSpc>
                <a:spcPct val="100000"/>
              </a:lnSpc>
              <a:spcBef>
                <a:spcPts val="0"/>
              </a:spcBef>
              <a:spcAft>
                <a:spcPts val="0"/>
              </a:spcAft>
              <a:buSzPts val="1600"/>
              <a:buFont typeface="Nunito"/>
              <a:buNone/>
              <a:defRPr sz="1600">
                <a:latin typeface="Nunito"/>
                <a:ea typeface="Nunito"/>
                <a:cs typeface="Nunito"/>
                <a:sym typeface="Nunito"/>
              </a:defRPr>
            </a:lvl6pPr>
            <a:lvl7pPr lvl="6" algn="ctr">
              <a:lnSpc>
                <a:spcPct val="100000"/>
              </a:lnSpc>
              <a:spcBef>
                <a:spcPts val="0"/>
              </a:spcBef>
              <a:spcAft>
                <a:spcPts val="0"/>
              </a:spcAft>
              <a:buSzPts val="1600"/>
              <a:buFont typeface="Nunito"/>
              <a:buNone/>
              <a:defRPr sz="1600">
                <a:latin typeface="Nunito"/>
                <a:ea typeface="Nunito"/>
                <a:cs typeface="Nunito"/>
                <a:sym typeface="Nunito"/>
              </a:defRPr>
            </a:lvl7pPr>
            <a:lvl8pPr lvl="7" algn="ctr">
              <a:lnSpc>
                <a:spcPct val="100000"/>
              </a:lnSpc>
              <a:spcBef>
                <a:spcPts val="0"/>
              </a:spcBef>
              <a:spcAft>
                <a:spcPts val="0"/>
              </a:spcAft>
              <a:buSzPts val="1600"/>
              <a:buFont typeface="Nunito"/>
              <a:buNone/>
              <a:defRPr sz="1600">
                <a:latin typeface="Nunito"/>
                <a:ea typeface="Nunito"/>
                <a:cs typeface="Nunito"/>
                <a:sym typeface="Nunito"/>
              </a:defRPr>
            </a:lvl8pPr>
            <a:lvl9pPr lvl="8" algn="ctr">
              <a:lnSpc>
                <a:spcPct val="100000"/>
              </a:lnSpc>
              <a:spcBef>
                <a:spcPts val="0"/>
              </a:spcBef>
              <a:spcAft>
                <a:spcPts val="0"/>
              </a:spcAft>
              <a:buSzPts val="1600"/>
              <a:buFont typeface="Nunito"/>
              <a:buNone/>
              <a:defRPr sz="1600">
                <a:latin typeface="Nunito"/>
                <a:ea typeface="Nunito"/>
                <a:cs typeface="Nunito"/>
                <a:sym typeface="Nunito"/>
              </a:defRPr>
            </a:lvl9pPr>
          </a:lstStyle>
          <a:p/>
        </p:txBody>
      </p:sp>
      <p:sp>
        <p:nvSpPr>
          <p:cNvPr id="439" name="Google Shape;439;p6"/>
          <p:cNvSpPr txBox="1"/>
          <p:nvPr>
            <p:ph hasCustomPrompt="1" idx="2" type="title"/>
          </p:nvPr>
        </p:nvSpPr>
        <p:spPr>
          <a:xfrm>
            <a:off x="4349700" y="1385447"/>
            <a:ext cx="444600" cy="54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1pPr>
            <a:lvl2pPr lvl="1"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2pPr>
            <a:lvl3pPr lvl="2"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3pPr>
            <a:lvl4pPr lvl="3"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4pPr>
            <a:lvl5pPr lvl="4"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5pPr>
            <a:lvl6pPr lvl="5"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6pPr>
            <a:lvl7pPr lvl="6"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7pPr>
            <a:lvl8pPr lvl="7"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8pPr>
            <a:lvl9pPr lvl="8"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9pPr>
          </a:lstStyle>
          <a:p>
            <a:r>
              <a:t>xx%</a:t>
            </a:r>
          </a:p>
        </p:txBody>
      </p:sp>
      <p:grpSp>
        <p:nvGrpSpPr>
          <p:cNvPr id="440" name="Google Shape;440;p6"/>
          <p:cNvGrpSpPr/>
          <p:nvPr/>
        </p:nvGrpSpPr>
        <p:grpSpPr>
          <a:xfrm>
            <a:off x="532843" y="246679"/>
            <a:ext cx="330676" cy="507632"/>
            <a:chOff x="1603769" y="107044"/>
            <a:chExt cx="384731" cy="590613"/>
          </a:xfrm>
        </p:grpSpPr>
        <p:sp>
          <p:nvSpPr>
            <p:cNvPr id="441" name="Google Shape;441;p6"/>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6"/>
          <p:cNvSpPr/>
          <p:nvPr/>
        </p:nvSpPr>
        <p:spPr>
          <a:xfrm>
            <a:off x="379349" y="172832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 name="Google Shape;449;p6"/>
          <p:cNvGrpSpPr/>
          <p:nvPr/>
        </p:nvGrpSpPr>
        <p:grpSpPr>
          <a:xfrm rot="10800000">
            <a:off x="295877" y="1111631"/>
            <a:ext cx="606382" cy="616689"/>
            <a:chOff x="3027518" y="-1395725"/>
            <a:chExt cx="705506" cy="717497"/>
          </a:xfrm>
        </p:grpSpPr>
        <p:sp>
          <p:nvSpPr>
            <p:cNvPr id="450" name="Google Shape;450;p6"/>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6"/>
          <p:cNvGrpSpPr/>
          <p:nvPr/>
        </p:nvGrpSpPr>
        <p:grpSpPr>
          <a:xfrm>
            <a:off x="1695468" y="246761"/>
            <a:ext cx="158924" cy="202737"/>
            <a:chOff x="2947570" y="-1075969"/>
            <a:chExt cx="184903" cy="235878"/>
          </a:xfrm>
        </p:grpSpPr>
        <p:sp>
          <p:nvSpPr>
            <p:cNvPr id="460" name="Google Shape;460;p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6"/>
          <p:cNvGrpSpPr/>
          <p:nvPr/>
        </p:nvGrpSpPr>
        <p:grpSpPr>
          <a:xfrm>
            <a:off x="817344" y="795318"/>
            <a:ext cx="158924" cy="202737"/>
            <a:chOff x="2947570" y="-1075969"/>
            <a:chExt cx="184903" cy="235878"/>
          </a:xfrm>
        </p:grpSpPr>
        <p:sp>
          <p:nvSpPr>
            <p:cNvPr id="464" name="Google Shape;464;p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6"/>
          <p:cNvGrpSpPr/>
          <p:nvPr/>
        </p:nvGrpSpPr>
        <p:grpSpPr>
          <a:xfrm>
            <a:off x="956937" y="295929"/>
            <a:ext cx="728333" cy="730918"/>
            <a:chOff x="4492684" y="662647"/>
            <a:chExt cx="847391" cy="850399"/>
          </a:xfrm>
        </p:grpSpPr>
        <p:sp>
          <p:nvSpPr>
            <p:cNvPr id="468" name="Google Shape;468;p6"/>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6"/>
          <p:cNvGrpSpPr/>
          <p:nvPr/>
        </p:nvGrpSpPr>
        <p:grpSpPr>
          <a:xfrm>
            <a:off x="559039" y="4454809"/>
            <a:ext cx="308365" cy="307514"/>
            <a:chOff x="2601030" y="2721166"/>
            <a:chExt cx="358773" cy="357783"/>
          </a:xfrm>
        </p:grpSpPr>
        <p:sp>
          <p:nvSpPr>
            <p:cNvPr id="474" name="Google Shape;474;p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6"/>
          <p:cNvGrpSpPr/>
          <p:nvPr/>
        </p:nvGrpSpPr>
        <p:grpSpPr>
          <a:xfrm>
            <a:off x="7976467" y="4020361"/>
            <a:ext cx="645057" cy="788475"/>
            <a:chOff x="794919" y="4014442"/>
            <a:chExt cx="750503" cy="917365"/>
          </a:xfrm>
        </p:grpSpPr>
        <p:sp>
          <p:nvSpPr>
            <p:cNvPr id="483" name="Google Shape;483;p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6"/>
          <p:cNvGrpSpPr/>
          <p:nvPr/>
        </p:nvGrpSpPr>
        <p:grpSpPr>
          <a:xfrm>
            <a:off x="8558624" y="4261402"/>
            <a:ext cx="187263" cy="187264"/>
            <a:chOff x="1447449" y="4268259"/>
            <a:chExt cx="217875" cy="217875"/>
          </a:xfrm>
        </p:grpSpPr>
        <p:sp>
          <p:nvSpPr>
            <p:cNvPr id="487" name="Google Shape;487;p6"/>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6"/>
          <p:cNvGrpSpPr/>
          <p:nvPr/>
        </p:nvGrpSpPr>
        <p:grpSpPr>
          <a:xfrm>
            <a:off x="7888089" y="3759456"/>
            <a:ext cx="181240" cy="670823"/>
            <a:chOff x="2419167" y="1286206"/>
            <a:chExt cx="210867" cy="780480"/>
          </a:xfrm>
        </p:grpSpPr>
        <p:sp>
          <p:nvSpPr>
            <p:cNvPr id="496" name="Google Shape;496;p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6"/>
          <p:cNvGrpSpPr/>
          <p:nvPr/>
        </p:nvGrpSpPr>
        <p:grpSpPr>
          <a:xfrm rot="900084">
            <a:off x="8232295" y="3168175"/>
            <a:ext cx="717269" cy="750780"/>
            <a:chOff x="3153626" y="-2653955"/>
            <a:chExt cx="834426" cy="873411"/>
          </a:xfrm>
        </p:grpSpPr>
        <p:sp>
          <p:nvSpPr>
            <p:cNvPr id="512" name="Google Shape;512;p6"/>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6"/>
          <p:cNvGrpSpPr/>
          <p:nvPr/>
        </p:nvGrpSpPr>
        <p:grpSpPr>
          <a:xfrm>
            <a:off x="7424800" y="4733552"/>
            <a:ext cx="166649" cy="167500"/>
            <a:chOff x="3407917" y="-1400250"/>
            <a:chExt cx="193891" cy="194881"/>
          </a:xfrm>
        </p:grpSpPr>
        <p:sp>
          <p:nvSpPr>
            <p:cNvPr id="520" name="Google Shape;520;p6"/>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6"/>
          <p:cNvGrpSpPr/>
          <p:nvPr/>
        </p:nvGrpSpPr>
        <p:grpSpPr>
          <a:xfrm>
            <a:off x="7603861" y="4483576"/>
            <a:ext cx="196716" cy="249985"/>
            <a:chOff x="2079424" y="521748"/>
            <a:chExt cx="228873" cy="290850"/>
          </a:xfrm>
        </p:grpSpPr>
        <p:sp>
          <p:nvSpPr>
            <p:cNvPr id="529" name="Google Shape;529;p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6"/>
          <p:cNvGrpSpPr/>
          <p:nvPr/>
        </p:nvGrpSpPr>
        <p:grpSpPr>
          <a:xfrm>
            <a:off x="8745950" y="4672877"/>
            <a:ext cx="110824" cy="110824"/>
            <a:chOff x="794923" y="2795124"/>
            <a:chExt cx="128941" cy="128941"/>
          </a:xfrm>
        </p:grpSpPr>
        <p:sp>
          <p:nvSpPr>
            <p:cNvPr id="533" name="Google Shape;533;p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6"/>
          <p:cNvGrpSpPr/>
          <p:nvPr/>
        </p:nvGrpSpPr>
        <p:grpSpPr>
          <a:xfrm>
            <a:off x="8330431" y="439171"/>
            <a:ext cx="200704" cy="200674"/>
            <a:chOff x="6886110" y="773687"/>
            <a:chExt cx="249074" cy="249037"/>
          </a:xfrm>
        </p:grpSpPr>
        <p:sp>
          <p:nvSpPr>
            <p:cNvPr id="536" name="Google Shape;536;p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4" name="Shape 544"/>
        <p:cNvGrpSpPr/>
        <p:nvPr/>
      </p:nvGrpSpPr>
      <p:grpSpPr>
        <a:xfrm>
          <a:off x="0" y="0"/>
          <a:ext cx="0" cy="0"/>
          <a:chOff x="0" y="0"/>
          <a:chExt cx="0" cy="0"/>
        </a:xfrm>
      </p:grpSpPr>
      <p:sp>
        <p:nvSpPr>
          <p:cNvPr id="545" name="Google Shape;545;p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txBox="1"/>
          <p:nvPr>
            <p:ph type="title"/>
          </p:nvPr>
        </p:nvSpPr>
        <p:spPr>
          <a:xfrm>
            <a:off x="2620950" y="539500"/>
            <a:ext cx="39021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p:txBody>
      </p:sp>
      <p:sp>
        <p:nvSpPr>
          <p:cNvPr id="547" name="Google Shape;547;p7"/>
          <p:cNvSpPr txBox="1"/>
          <p:nvPr>
            <p:ph idx="1" type="subTitle"/>
          </p:nvPr>
        </p:nvSpPr>
        <p:spPr>
          <a:xfrm>
            <a:off x="2261250" y="2010450"/>
            <a:ext cx="4621500" cy="1427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548" name="Google Shape;548;p7"/>
          <p:cNvGrpSpPr/>
          <p:nvPr/>
        </p:nvGrpSpPr>
        <p:grpSpPr>
          <a:xfrm flipH="1" rot="-1800071">
            <a:off x="773382" y="4024351"/>
            <a:ext cx="717247" cy="750757"/>
            <a:chOff x="3153626" y="-2653955"/>
            <a:chExt cx="834426" cy="873411"/>
          </a:xfrm>
        </p:grpSpPr>
        <p:sp>
          <p:nvSpPr>
            <p:cNvPr id="549" name="Google Shape;549;p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7"/>
          <p:cNvSpPr/>
          <p:nvPr/>
        </p:nvSpPr>
        <p:spPr>
          <a:xfrm flipH="1">
            <a:off x="1588191" y="476231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7"/>
          <p:cNvGrpSpPr/>
          <p:nvPr/>
        </p:nvGrpSpPr>
        <p:grpSpPr>
          <a:xfrm flipH="1">
            <a:off x="341102" y="2984427"/>
            <a:ext cx="166649" cy="167500"/>
            <a:chOff x="3407917" y="-1400250"/>
            <a:chExt cx="193891" cy="194881"/>
          </a:xfrm>
        </p:grpSpPr>
        <p:sp>
          <p:nvSpPr>
            <p:cNvPr id="558" name="Google Shape;558;p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7"/>
          <p:cNvGrpSpPr/>
          <p:nvPr/>
        </p:nvGrpSpPr>
        <p:grpSpPr>
          <a:xfrm flipH="1">
            <a:off x="283732" y="4226106"/>
            <a:ext cx="576312" cy="578897"/>
            <a:chOff x="1889565" y="-3382437"/>
            <a:chExt cx="670520" cy="673527"/>
          </a:xfrm>
        </p:grpSpPr>
        <p:sp>
          <p:nvSpPr>
            <p:cNvPr id="567" name="Google Shape;567;p7"/>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7"/>
          <p:cNvGrpSpPr/>
          <p:nvPr/>
        </p:nvGrpSpPr>
        <p:grpSpPr>
          <a:xfrm flipH="1">
            <a:off x="323286" y="3668840"/>
            <a:ext cx="202705" cy="497323"/>
            <a:chOff x="6219428" y="3871144"/>
            <a:chExt cx="235841" cy="578619"/>
          </a:xfrm>
        </p:grpSpPr>
        <p:sp>
          <p:nvSpPr>
            <p:cNvPr id="573" name="Google Shape;573;p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7"/>
          <p:cNvGrpSpPr/>
          <p:nvPr/>
        </p:nvGrpSpPr>
        <p:grpSpPr>
          <a:xfrm flipH="1">
            <a:off x="561518" y="3449183"/>
            <a:ext cx="196716" cy="249985"/>
            <a:chOff x="2079424" y="521748"/>
            <a:chExt cx="228873" cy="290850"/>
          </a:xfrm>
        </p:grpSpPr>
        <p:sp>
          <p:nvSpPr>
            <p:cNvPr id="577" name="Google Shape;577;p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7"/>
          <p:cNvGrpSpPr/>
          <p:nvPr/>
        </p:nvGrpSpPr>
        <p:grpSpPr>
          <a:xfrm flipH="1">
            <a:off x="899301" y="3754587"/>
            <a:ext cx="110824" cy="110824"/>
            <a:chOff x="794923" y="2795124"/>
            <a:chExt cx="128941" cy="128941"/>
          </a:xfrm>
        </p:grpSpPr>
        <p:sp>
          <p:nvSpPr>
            <p:cNvPr id="581" name="Google Shape;581;p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7"/>
          <p:cNvGrpSpPr/>
          <p:nvPr/>
        </p:nvGrpSpPr>
        <p:grpSpPr>
          <a:xfrm>
            <a:off x="559039" y="385746"/>
            <a:ext cx="308365" cy="307514"/>
            <a:chOff x="2601030" y="2721166"/>
            <a:chExt cx="358773" cy="357783"/>
          </a:xfrm>
        </p:grpSpPr>
        <p:sp>
          <p:nvSpPr>
            <p:cNvPr id="584" name="Google Shape;584;p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7"/>
          <p:cNvGrpSpPr/>
          <p:nvPr/>
        </p:nvGrpSpPr>
        <p:grpSpPr>
          <a:xfrm flipH="1">
            <a:off x="8390763" y="209486"/>
            <a:ext cx="330676" cy="507632"/>
            <a:chOff x="1603769" y="107044"/>
            <a:chExt cx="384731" cy="590613"/>
          </a:xfrm>
        </p:grpSpPr>
        <p:sp>
          <p:nvSpPr>
            <p:cNvPr id="593" name="Google Shape;593;p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7"/>
          <p:cNvSpPr/>
          <p:nvPr/>
        </p:nvSpPr>
        <p:spPr>
          <a:xfrm flipH="1">
            <a:off x="7778193" y="195263"/>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l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7"/>
          <p:cNvGrpSpPr/>
          <p:nvPr/>
        </p:nvGrpSpPr>
        <p:grpSpPr>
          <a:xfrm flipH="1" rot="10800000">
            <a:off x="8248137" y="1235571"/>
            <a:ext cx="606382" cy="616689"/>
            <a:chOff x="3027518" y="-1395725"/>
            <a:chExt cx="705506" cy="717497"/>
          </a:xfrm>
        </p:grpSpPr>
        <p:sp>
          <p:nvSpPr>
            <p:cNvPr id="602" name="Google Shape;602;p7"/>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7"/>
          <p:cNvGrpSpPr/>
          <p:nvPr/>
        </p:nvGrpSpPr>
        <p:grpSpPr>
          <a:xfrm flipH="1">
            <a:off x="7219803" y="259155"/>
            <a:ext cx="158924" cy="202737"/>
            <a:chOff x="2947570" y="-1075969"/>
            <a:chExt cx="184903" cy="235878"/>
          </a:xfrm>
        </p:grpSpPr>
        <p:sp>
          <p:nvSpPr>
            <p:cNvPr id="612" name="Google Shape;612;p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7"/>
          <p:cNvGrpSpPr/>
          <p:nvPr/>
        </p:nvGrpSpPr>
        <p:grpSpPr>
          <a:xfrm flipH="1">
            <a:off x="7617525" y="395081"/>
            <a:ext cx="728333" cy="730918"/>
            <a:chOff x="4492684" y="662647"/>
            <a:chExt cx="847391" cy="850399"/>
          </a:xfrm>
        </p:grpSpPr>
        <p:sp>
          <p:nvSpPr>
            <p:cNvPr id="616" name="Google Shape;616;p7"/>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7"/>
          <p:cNvGrpSpPr/>
          <p:nvPr/>
        </p:nvGrpSpPr>
        <p:grpSpPr>
          <a:xfrm flipH="1">
            <a:off x="8766362" y="524153"/>
            <a:ext cx="110824" cy="110824"/>
            <a:chOff x="794923" y="2795124"/>
            <a:chExt cx="128941" cy="128941"/>
          </a:xfrm>
        </p:grpSpPr>
        <p:sp>
          <p:nvSpPr>
            <p:cNvPr id="622" name="Google Shape;622;p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7"/>
          <p:cNvGrpSpPr/>
          <p:nvPr/>
        </p:nvGrpSpPr>
        <p:grpSpPr>
          <a:xfrm>
            <a:off x="8276594" y="4454822"/>
            <a:ext cx="308365" cy="307514"/>
            <a:chOff x="2601030" y="2721166"/>
            <a:chExt cx="358773" cy="357783"/>
          </a:xfrm>
        </p:grpSpPr>
        <p:sp>
          <p:nvSpPr>
            <p:cNvPr id="625" name="Google Shape;625;p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3" name="Shape 633"/>
        <p:cNvGrpSpPr/>
        <p:nvPr/>
      </p:nvGrpSpPr>
      <p:grpSpPr>
        <a:xfrm>
          <a:off x="0" y="0"/>
          <a:ext cx="0" cy="0"/>
          <a:chOff x="0" y="0"/>
          <a:chExt cx="0" cy="0"/>
        </a:xfrm>
      </p:grpSpPr>
      <p:sp>
        <p:nvSpPr>
          <p:cNvPr id="634" name="Google Shape;634;p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
          <p:cNvSpPr txBox="1"/>
          <p:nvPr>
            <p:ph idx="1" type="subTitle"/>
          </p:nvPr>
        </p:nvSpPr>
        <p:spPr>
          <a:xfrm>
            <a:off x="1657500" y="2957513"/>
            <a:ext cx="2533500" cy="8364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636" name="Google Shape;636;p8"/>
          <p:cNvSpPr txBox="1"/>
          <p:nvPr>
            <p:ph type="title"/>
          </p:nvPr>
        </p:nvSpPr>
        <p:spPr>
          <a:xfrm>
            <a:off x="1657500" y="2290066"/>
            <a:ext cx="2533500" cy="463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6"/>
              </a:buClr>
              <a:buSzPts val="4000"/>
              <a:buFont typeface="Montserrat ExtraBold"/>
              <a:buNone/>
              <a:defRPr sz="4000">
                <a:solidFill>
                  <a:schemeClr val="accent6"/>
                </a:solidFill>
                <a:latin typeface="Montserrat ExtraBold"/>
                <a:ea typeface="Montserrat ExtraBold"/>
                <a:cs typeface="Montserrat ExtraBold"/>
                <a:sym typeface="Montserrat ExtraBold"/>
              </a:defRPr>
            </a:lvl1pPr>
            <a:lvl2pPr lvl="1">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2pPr>
            <a:lvl3pPr lvl="2">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3pPr>
            <a:lvl4pPr lvl="3">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4pPr>
            <a:lvl5pPr lvl="4">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5pPr>
            <a:lvl6pPr lvl="5">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6pPr>
            <a:lvl7pPr lvl="6">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7pPr>
            <a:lvl8pPr lvl="7">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8pPr>
            <a:lvl9pPr lvl="8">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9pPr>
          </a:lstStyle>
          <a:p/>
        </p:txBody>
      </p:sp>
      <p:sp>
        <p:nvSpPr>
          <p:cNvPr id="637" name="Google Shape;637;p8"/>
          <p:cNvSpPr txBox="1"/>
          <p:nvPr>
            <p:ph idx="2" type="title"/>
          </p:nvPr>
        </p:nvSpPr>
        <p:spPr>
          <a:xfrm>
            <a:off x="4953000" y="2290066"/>
            <a:ext cx="2533500" cy="46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2pPr>
            <a:lvl3pPr lvl="2">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3pPr>
            <a:lvl4pPr lvl="3">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4pPr>
            <a:lvl5pPr lvl="4">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5pPr>
            <a:lvl6pPr lvl="5">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6pPr>
            <a:lvl7pPr lvl="6">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7pPr>
            <a:lvl8pPr lvl="7">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8pPr>
            <a:lvl9pPr lvl="8">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9pPr>
          </a:lstStyle>
          <a:p/>
        </p:txBody>
      </p:sp>
      <p:sp>
        <p:nvSpPr>
          <p:cNvPr id="638" name="Google Shape;638;p8"/>
          <p:cNvSpPr txBox="1"/>
          <p:nvPr>
            <p:ph idx="3" type="subTitle"/>
          </p:nvPr>
        </p:nvSpPr>
        <p:spPr>
          <a:xfrm>
            <a:off x="4953000" y="2957513"/>
            <a:ext cx="2533500" cy="836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grpSp>
        <p:nvGrpSpPr>
          <p:cNvPr id="639" name="Google Shape;639;p8"/>
          <p:cNvGrpSpPr/>
          <p:nvPr/>
        </p:nvGrpSpPr>
        <p:grpSpPr>
          <a:xfrm>
            <a:off x="8507467" y="1636247"/>
            <a:ext cx="155984" cy="198986"/>
            <a:chOff x="2947570" y="-1075969"/>
            <a:chExt cx="184903" cy="235878"/>
          </a:xfrm>
        </p:grpSpPr>
        <p:sp>
          <p:nvSpPr>
            <p:cNvPr id="640" name="Google Shape;640;p8"/>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8"/>
          <p:cNvGrpSpPr/>
          <p:nvPr/>
        </p:nvGrpSpPr>
        <p:grpSpPr>
          <a:xfrm>
            <a:off x="7418224" y="490961"/>
            <a:ext cx="703922" cy="736809"/>
            <a:chOff x="3153626" y="-2653955"/>
            <a:chExt cx="834426" cy="873411"/>
          </a:xfrm>
        </p:grpSpPr>
        <p:sp>
          <p:nvSpPr>
            <p:cNvPr id="644" name="Google Shape;644;p8"/>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8"/>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8"/>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8"/>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8"/>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8"/>
          <p:cNvSpPr/>
          <p:nvPr/>
        </p:nvSpPr>
        <p:spPr>
          <a:xfrm>
            <a:off x="7861805" y="661143"/>
            <a:ext cx="76725" cy="77591"/>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2" name="Google Shape;652;p8"/>
          <p:cNvGrpSpPr/>
          <p:nvPr/>
        </p:nvGrpSpPr>
        <p:grpSpPr>
          <a:xfrm>
            <a:off x="8294647" y="877919"/>
            <a:ext cx="565651" cy="568187"/>
            <a:chOff x="1889565" y="-3382437"/>
            <a:chExt cx="670520" cy="673527"/>
          </a:xfrm>
        </p:grpSpPr>
        <p:sp>
          <p:nvSpPr>
            <p:cNvPr id="653" name="Google Shape;653;p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8"/>
          <p:cNvGrpSpPr/>
          <p:nvPr/>
        </p:nvGrpSpPr>
        <p:grpSpPr>
          <a:xfrm>
            <a:off x="8061485" y="279235"/>
            <a:ext cx="198955" cy="488123"/>
            <a:chOff x="6219428" y="3871144"/>
            <a:chExt cx="235841" cy="578619"/>
          </a:xfrm>
        </p:grpSpPr>
        <p:sp>
          <p:nvSpPr>
            <p:cNvPr id="659" name="Google Shape;659;p8"/>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8"/>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8"/>
          <p:cNvGrpSpPr/>
          <p:nvPr/>
        </p:nvGrpSpPr>
        <p:grpSpPr>
          <a:xfrm>
            <a:off x="8303367" y="618466"/>
            <a:ext cx="193077" cy="245361"/>
            <a:chOff x="2079424" y="521748"/>
            <a:chExt cx="228873" cy="290850"/>
          </a:xfrm>
        </p:grpSpPr>
        <p:sp>
          <p:nvSpPr>
            <p:cNvPr id="663" name="Google Shape;663;p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8"/>
          <p:cNvGrpSpPr/>
          <p:nvPr/>
        </p:nvGrpSpPr>
        <p:grpSpPr>
          <a:xfrm>
            <a:off x="7070928" y="388587"/>
            <a:ext cx="302661" cy="301826"/>
            <a:chOff x="2601030" y="2721166"/>
            <a:chExt cx="358773" cy="357783"/>
          </a:xfrm>
        </p:grpSpPr>
        <p:sp>
          <p:nvSpPr>
            <p:cNvPr id="667" name="Google Shape;667;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 name="Google Shape;675;p8"/>
          <p:cNvSpPr/>
          <p:nvPr/>
        </p:nvSpPr>
        <p:spPr>
          <a:xfrm>
            <a:off x="295608" y="3985127"/>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3"/>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8"/>
          <p:cNvGrpSpPr/>
          <p:nvPr/>
        </p:nvGrpSpPr>
        <p:grpSpPr>
          <a:xfrm>
            <a:off x="295591" y="3139911"/>
            <a:ext cx="393370" cy="344419"/>
            <a:chOff x="299281" y="2848081"/>
            <a:chExt cx="457673" cy="400720"/>
          </a:xfrm>
        </p:grpSpPr>
        <p:sp>
          <p:nvSpPr>
            <p:cNvPr id="677" name="Google Shape;677;p8"/>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8"/>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8"/>
          <p:cNvGrpSpPr/>
          <p:nvPr/>
        </p:nvGrpSpPr>
        <p:grpSpPr>
          <a:xfrm>
            <a:off x="307452" y="2846968"/>
            <a:ext cx="110824" cy="110824"/>
            <a:chOff x="794923" y="2795124"/>
            <a:chExt cx="128941" cy="128941"/>
          </a:xfrm>
        </p:grpSpPr>
        <p:sp>
          <p:nvSpPr>
            <p:cNvPr id="680" name="Google Shape;680;p8"/>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8"/>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8"/>
          <p:cNvGrpSpPr/>
          <p:nvPr/>
        </p:nvGrpSpPr>
        <p:grpSpPr>
          <a:xfrm>
            <a:off x="788879" y="4119513"/>
            <a:ext cx="645057" cy="788475"/>
            <a:chOff x="794919" y="4014442"/>
            <a:chExt cx="750503" cy="917365"/>
          </a:xfrm>
        </p:grpSpPr>
        <p:sp>
          <p:nvSpPr>
            <p:cNvPr id="683" name="Google Shape;683;p8"/>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8"/>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8"/>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8"/>
          <p:cNvGrpSpPr/>
          <p:nvPr/>
        </p:nvGrpSpPr>
        <p:grpSpPr>
          <a:xfrm>
            <a:off x="1371036" y="4360554"/>
            <a:ext cx="187263" cy="187264"/>
            <a:chOff x="1447449" y="4268259"/>
            <a:chExt cx="217875" cy="217875"/>
          </a:xfrm>
        </p:grpSpPr>
        <p:sp>
          <p:nvSpPr>
            <p:cNvPr id="687" name="Google Shape;687;p8"/>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8"/>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8"/>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8"/>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8"/>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8"/>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8"/>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8"/>
          <p:cNvGrpSpPr/>
          <p:nvPr/>
        </p:nvGrpSpPr>
        <p:grpSpPr>
          <a:xfrm>
            <a:off x="686271" y="3630008"/>
            <a:ext cx="181240" cy="670823"/>
            <a:chOff x="2419167" y="1286206"/>
            <a:chExt cx="210867" cy="780480"/>
          </a:xfrm>
        </p:grpSpPr>
        <p:sp>
          <p:nvSpPr>
            <p:cNvPr id="696" name="Google Shape;696;p8"/>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8"/>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8"/>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8"/>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8"/>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8"/>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8"/>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8"/>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8"/>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8"/>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8"/>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8"/>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8"/>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8"/>
          <p:cNvGrpSpPr/>
          <p:nvPr/>
        </p:nvGrpSpPr>
        <p:grpSpPr>
          <a:xfrm>
            <a:off x="273142" y="4273728"/>
            <a:ext cx="438065" cy="480997"/>
            <a:chOff x="1693693" y="-2602979"/>
            <a:chExt cx="509674" cy="559624"/>
          </a:xfrm>
        </p:grpSpPr>
        <p:sp>
          <p:nvSpPr>
            <p:cNvPr id="712" name="Google Shape;712;p8"/>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8"/>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8"/>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8"/>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8"/>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8"/>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8"/>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8"/>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8"/>
          <p:cNvSpPr/>
          <p:nvPr/>
        </p:nvSpPr>
        <p:spPr>
          <a:xfrm>
            <a:off x="453220" y="3772080"/>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8"/>
          <p:cNvGrpSpPr/>
          <p:nvPr/>
        </p:nvGrpSpPr>
        <p:grpSpPr>
          <a:xfrm>
            <a:off x="559039" y="385746"/>
            <a:ext cx="308365" cy="307514"/>
            <a:chOff x="2601030" y="2721166"/>
            <a:chExt cx="358773" cy="357783"/>
          </a:xfrm>
        </p:grpSpPr>
        <p:sp>
          <p:nvSpPr>
            <p:cNvPr id="723" name="Google Shape;723;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8"/>
          <p:cNvGrpSpPr/>
          <p:nvPr/>
        </p:nvGrpSpPr>
        <p:grpSpPr>
          <a:xfrm>
            <a:off x="8276594" y="4454822"/>
            <a:ext cx="308365" cy="307514"/>
            <a:chOff x="2601030" y="2721166"/>
            <a:chExt cx="358773" cy="357783"/>
          </a:xfrm>
        </p:grpSpPr>
        <p:sp>
          <p:nvSpPr>
            <p:cNvPr id="732" name="Google Shape;732;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0" name="Shape 740"/>
        <p:cNvGrpSpPr/>
        <p:nvPr/>
      </p:nvGrpSpPr>
      <p:grpSpPr>
        <a:xfrm>
          <a:off x="0" y="0"/>
          <a:ext cx="0" cy="0"/>
          <a:chOff x="0" y="0"/>
          <a:chExt cx="0" cy="0"/>
        </a:xfrm>
      </p:grpSpPr>
      <p:sp>
        <p:nvSpPr>
          <p:cNvPr id="741" name="Google Shape;741;p9"/>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9"/>
          <p:cNvSpPr txBox="1"/>
          <p:nvPr>
            <p:ph type="title"/>
          </p:nvPr>
        </p:nvSpPr>
        <p:spPr>
          <a:xfrm>
            <a:off x="1883250" y="539500"/>
            <a:ext cx="53775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grpSp>
        <p:nvGrpSpPr>
          <p:cNvPr id="743" name="Google Shape;743;p9"/>
          <p:cNvGrpSpPr/>
          <p:nvPr/>
        </p:nvGrpSpPr>
        <p:grpSpPr>
          <a:xfrm>
            <a:off x="1043280" y="250052"/>
            <a:ext cx="166649" cy="167500"/>
            <a:chOff x="3407917" y="-1400250"/>
            <a:chExt cx="193891" cy="194881"/>
          </a:xfrm>
        </p:grpSpPr>
        <p:sp>
          <p:nvSpPr>
            <p:cNvPr id="744" name="Google Shape;744;p9"/>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9"/>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9"/>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9"/>
          <p:cNvGrpSpPr/>
          <p:nvPr/>
        </p:nvGrpSpPr>
        <p:grpSpPr>
          <a:xfrm>
            <a:off x="462246" y="274832"/>
            <a:ext cx="576312" cy="578897"/>
            <a:chOff x="1889565" y="-3382437"/>
            <a:chExt cx="670520" cy="673527"/>
          </a:xfrm>
        </p:grpSpPr>
        <p:sp>
          <p:nvSpPr>
            <p:cNvPr id="753" name="Google Shape;753;p9"/>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9"/>
          <p:cNvGrpSpPr/>
          <p:nvPr/>
        </p:nvGrpSpPr>
        <p:grpSpPr>
          <a:xfrm>
            <a:off x="332855" y="892720"/>
            <a:ext cx="196716" cy="249985"/>
            <a:chOff x="2079424" y="521748"/>
            <a:chExt cx="228873" cy="290850"/>
          </a:xfrm>
        </p:grpSpPr>
        <p:sp>
          <p:nvSpPr>
            <p:cNvPr id="759" name="Google Shape;759;p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9"/>
          <p:cNvGrpSpPr/>
          <p:nvPr/>
        </p:nvGrpSpPr>
        <p:grpSpPr>
          <a:xfrm>
            <a:off x="273209" y="511759"/>
            <a:ext cx="110824" cy="110824"/>
            <a:chOff x="794923" y="2795124"/>
            <a:chExt cx="128941" cy="128941"/>
          </a:xfrm>
        </p:grpSpPr>
        <p:sp>
          <p:nvSpPr>
            <p:cNvPr id="763" name="Google Shape;763;p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9"/>
          <p:cNvGrpSpPr/>
          <p:nvPr/>
        </p:nvGrpSpPr>
        <p:grpSpPr>
          <a:xfrm>
            <a:off x="506048" y="4508238"/>
            <a:ext cx="200704" cy="200674"/>
            <a:chOff x="6886110" y="773687"/>
            <a:chExt cx="249074" cy="249037"/>
          </a:xfrm>
        </p:grpSpPr>
        <p:sp>
          <p:nvSpPr>
            <p:cNvPr id="766" name="Google Shape;766;p9"/>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9"/>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9"/>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9"/>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9"/>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9"/>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9"/>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9"/>
          <p:cNvGrpSpPr/>
          <p:nvPr/>
        </p:nvGrpSpPr>
        <p:grpSpPr>
          <a:xfrm>
            <a:off x="8276589" y="385746"/>
            <a:ext cx="308365" cy="307514"/>
            <a:chOff x="2601030" y="2721166"/>
            <a:chExt cx="358773" cy="357783"/>
          </a:xfrm>
        </p:grpSpPr>
        <p:sp>
          <p:nvSpPr>
            <p:cNvPr id="775" name="Google Shape;775;p9"/>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9"/>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9"/>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9"/>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9"/>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3" name="Shape 783"/>
        <p:cNvGrpSpPr/>
        <p:nvPr/>
      </p:nvGrpSpPr>
      <p:grpSpPr>
        <a:xfrm>
          <a:off x="0" y="0"/>
          <a:ext cx="0" cy="0"/>
          <a:chOff x="0" y="0"/>
          <a:chExt cx="0" cy="0"/>
        </a:xfrm>
      </p:grpSpPr>
      <p:sp>
        <p:nvSpPr>
          <p:cNvPr id="784" name="Google Shape;784;p10"/>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txBox="1"/>
          <p:nvPr>
            <p:ph type="title"/>
          </p:nvPr>
        </p:nvSpPr>
        <p:spPr>
          <a:xfrm>
            <a:off x="1592450" y="806075"/>
            <a:ext cx="3129600" cy="16245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chemeClr val="accent3"/>
              </a:buClr>
              <a:buSzPts val="2400"/>
              <a:buNone/>
              <a:defRPr sz="43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400"/>
              <a:buNone/>
              <a:defRPr sz="2400">
                <a:solidFill>
                  <a:schemeClr val="accent3"/>
                </a:solidFill>
              </a:defRPr>
            </a:lvl2pPr>
            <a:lvl3pPr lvl="2">
              <a:spcBef>
                <a:spcPts val="0"/>
              </a:spcBef>
              <a:spcAft>
                <a:spcPts val="0"/>
              </a:spcAft>
              <a:buClr>
                <a:schemeClr val="accent3"/>
              </a:buClr>
              <a:buSzPts val="2400"/>
              <a:buNone/>
              <a:defRPr sz="2400">
                <a:solidFill>
                  <a:schemeClr val="accent3"/>
                </a:solidFill>
              </a:defRPr>
            </a:lvl3pPr>
            <a:lvl4pPr lvl="3">
              <a:spcBef>
                <a:spcPts val="0"/>
              </a:spcBef>
              <a:spcAft>
                <a:spcPts val="0"/>
              </a:spcAft>
              <a:buClr>
                <a:schemeClr val="accent3"/>
              </a:buClr>
              <a:buSzPts val="2400"/>
              <a:buNone/>
              <a:defRPr sz="2400">
                <a:solidFill>
                  <a:schemeClr val="accent3"/>
                </a:solidFill>
              </a:defRPr>
            </a:lvl4pPr>
            <a:lvl5pPr lvl="4">
              <a:spcBef>
                <a:spcPts val="0"/>
              </a:spcBef>
              <a:spcAft>
                <a:spcPts val="0"/>
              </a:spcAft>
              <a:buClr>
                <a:schemeClr val="accent3"/>
              </a:buClr>
              <a:buSzPts val="2400"/>
              <a:buNone/>
              <a:defRPr sz="2400">
                <a:solidFill>
                  <a:schemeClr val="accent3"/>
                </a:solidFill>
              </a:defRPr>
            </a:lvl5pPr>
            <a:lvl6pPr lvl="5">
              <a:spcBef>
                <a:spcPts val="0"/>
              </a:spcBef>
              <a:spcAft>
                <a:spcPts val="0"/>
              </a:spcAft>
              <a:buClr>
                <a:schemeClr val="accent3"/>
              </a:buClr>
              <a:buSzPts val="2400"/>
              <a:buNone/>
              <a:defRPr sz="2400">
                <a:solidFill>
                  <a:schemeClr val="accent3"/>
                </a:solidFill>
              </a:defRPr>
            </a:lvl6pPr>
            <a:lvl7pPr lvl="6">
              <a:spcBef>
                <a:spcPts val="0"/>
              </a:spcBef>
              <a:spcAft>
                <a:spcPts val="0"/>
              </a:spcAft>
              <a:buClr>
                <a:schemeClr val="accent3"/>
              </a:buClr>
              <a:buSzPts val="2400"/>
              <a:buNone/>
              <a:defRPr sz="2400">
                <a:solidFill>
                  <a:schemeClr val="accent3"/>
                </a:solidFill>
              </a:defRPr>
            </a:lvl7pPr>
            <a:lvl8pPr lvl="7">
              <a:spcBef>
                <a:spcPts val="0"/>
              </a:spcBef>
              <a:spcAft>
                <a:spcPts val="0"/>
              </a:spcAft>
              <a:buClr>
                <a:schemeClr val="accent3"/>
              </a:buClr>
              <a:buSzPts val="2400"/>
              <a:buNone/>
              <a:defRPr sz="2400">
                <a:solidFill>
                  <a:schemeClr val="accent3"/>
                </a:solidFill>
              </a:defRPr>
            </a:lvl8pPr>
            <a:lvl9pPr lvl="8">
              <a:spcBef>
                <a:spcPts val="0"/>
              </a:spcBef>
              <a:spcAft>
                <a:spcPts val="0"/>
              </a:spcAft>
              <a:buClr>
                <a:schemeClr val="accent3"/>
              </a:buClr>
              <a:buSzPts val="2400"/>
              <a:buNone/>
              <a:defRPr sz="2400">
                <a:solidFill>
                  <a:schemeClr val="accent3"/>
                </a:solidFill>
              </a:defRPr>
            </a:lvl9pPr>
          </a:lstStyle>
          <a:p/>
        </p:txBody>
      </p:sp>
      <p:sp>
        <p:nvSpPr>
          <p:cNvPr id="786" name="Google Shape;786;p10"/>
          <p:cNvSpPr txBox="1"/>
          <p:nvPr>
            <p:ph idx="1" type="subTitle"/>
          </p:nvPr>
        </p:nvSpPr>
        <p:spPr>
          <a:xfrm>
            <a:off x="1592450" y="2712925"/>
            <a:ext cx="2891400" cy="1624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787" name="Google Shape;787;p10"/>
          <p:cNvGrpSpPr/>
          <p:nvPr/>
        </p:nvGrpSpPr>
        <p:grpSpPr>
          <a:xfrm flipH="1" rot="1800071">
            <a:off x="362740" y="4002241"/>
            <a:ext cx="717247" cy="750757"/>
            <a:chOff x="3153626" y="-2653955"/>
            <a:chExt cx="834426" cy="873411"/>
          </a:xfrm>
        </p:grpSpPr>
        <p:sp>
          <p:nvSpPr>
            <p:cNvPr id="788" name="Google Shape;788;p10"/>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0"/>
          <p:cNvGrpSpPr/>
          <p:nvPr/>
        </p:nvGrpSpPr>
        <p:grpSpPr>
          <a:xfrm flipH="1">
            <a:off x="329161" y="3231848"/>
            <a:ext cx="166649" cy="167500"/>
            <a:chOff x="3407917" y="-1400250"/>
            <a:chExt cx="193891" cy="194881"/>
          </a:xfrm>
        </p:grpSpPr>
        <p:sp>
          <p:nvSpPr>
            <p:cNvPr id="796" name="Google Shape;796;p10"/>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10"/>
          <p:cNvGrpSpPr/>
          <p:nvPr/>
        </p:nvGrpSpPr>
        <p:grpSpPr>
          <a:xfrm flipH="1" rot="5400000">
            <a:off x="1103399" y="4428830"/>
            <a:ext cx="479293" cy="479293"/>
            <a:chOff x="3560335" y="-646412"/>
            <a:chExt cx="557642" cy="557642"/>
          </a:xfrm>
        </p:grpSpPr>
        <p:sp>
          <p:nvSpPr>
            <p:cNvPr id="805" name="Google Shape;805;p10"/>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0"/>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0"/>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0"/>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0"/>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 name="Google Shape;814;p10"/>
          <p:cNvGrpSpPr/>
          <p:nvPr/>
        </p:nvGrpSpPr>
        <p:grpSpPr>
          <a:xfrm flipH="1" rot="5400000">
            <a:off x="908115" y="4362755"/>
            <a:ext cx="110824" cy="110824"/>
            <a:chOff x="794923" y="2795124"/>
            <a:chExt cx="128941" cy="128941"/>
          </a:xfrm>
        </p:grpSpPr>
        <p:sp>
          <p:nvSpPr>
            <p:cNvPr id="815" name="Google Shape;815;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10"/>
          <p:cNvGrpSpPr/>
          <p:nvPr/>
        </p:nvGrpSpPr>
        <p:grpSpPr>
          <a:xfrm flipH="1">
            <a:off x="420134" y="3697300"/>
            <a:ext cx="202705" cy="497323"/>
            <a:chOff x="6219428" y="3871144"/>
            <a:chExt cx="235841" cy="578619"/>
          </a:xfrm>
        </p:grpSpPr>
        <p:sp>
          <p:nvSpPr>
            <p:cNvPr id="818" name="Google Shape;818;p10"/>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0"/>
          <p:cNvGrpSpPr/>
          <p:nvPr/>
        </p:nvGrpSpPr>
        <p:grpSpPr>
          <a:xfrm flipH="1">
            <a:off x="621184" y="3465249"/>
            <a:ext cx="196716" cy="249985"/>
            <a:chOff x="2079424" y="521748"/>
            <a:chExt cx="228873" cy="290850"/>
          </a:xfrm>
        </p:grpSpPr>
        <p:sp>
          <p:nvSpPr>
            <p:cNvPr id="822" name="Google Shape;822;p10"/>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0"/>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0"/>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10"/>
          <p:cNvGrpSpPr/>
          <p:nvPr/>
        </p:nvGrpSpPr>
        <p:grpSpPr>
          <a:xfrm flipH="1">
            <a:off x="8337836" y="793318"/>
            <a:ext cx="545422" cy="666492"/>
            <a:chOff x="2859835" y="2776139"/>
            <a:chExt cx="634581" cy="775442"/>
          </a:xfrm>
        </p:grpSpPr>
        <p:sp>
          <p:nvSpPr>
            <p:cNvPr id="826" name="Google Shape;826;p10"/>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0"/>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0"/>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10"/>
          <p:cNvGrpSpPr/>
          <p:nvPr/>
        </p:nvGrpSpPr>
        <p:grpSpPr>
          <a:xfrm flipH="1">
            <a:off x="8216745" y="285697"/>
            <a:ext cx="330676" cy="507632"/>
            <a:chOff x="1603769" y="107044"/>
            <a:chExt cx="384731" cy="590613"/>
          </a:xfrm>
        </p:grpSpPr>
        <p:sp>
          <p:nvSpPr>
            <p:cNvPr id="830" name="Google Shape;830;p10"/>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0"/>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0"/>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0"/>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0"/>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0"/>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10"/>
          <p:cNvGrpSpPr/>
          <p:nvPr/>
        </p:nvGrpSpPr>
        <p:grpSpPr>
          <a:xfrm flipH="1">
            <a:off x="8613523" y="1661529"/>
            <a:ext cx="158924" cy="202737"/>
            <a:chOff x="2947570" y="-1075969"/>
            <a:chExt cx="184903" cy="235878"/>
          </a:xfrm>
        </p:grpSpPr>
        <p:sp>
          <p:nvSpPr>
            <p:cNvPr id="838" name="Google Shape;838;p10"/>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0"/>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0"/>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10"/>
          <p:cNvGrpSpPr/>
          <p:nvPr/>
        </p:nvGrpSpPr>
        <p:grpSpPr>
          <a:xfrm flipH="1">
            <a:off x="7951597" y="910536"/>
            <a:ext cx="158924" cy="202737"/>
            <a:chOff x="2947570" y="-1075969"/>
            <a:chExt cx="184903" cy="235878"/>
          </a:xfrm>
        </p:grpSpPr>
        <p:sp>
          <p:nvSpPr>
            <p:cNvPr id="842" name="Google Shape;842;p10"/>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0"/>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0"/>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10"/>
          <p:cNvGrpSpPr/>
          <p:nvPr/>
        </p:nvGrpSpPr>
        <p:grpSpPr>
          <a:xfrm flipH="1">
            <a:off x="8772431" y="550777"/>
            <a:ext cx="110824" cy="110824"/>
            <a:chOff x="794923" y="2795124"/>
            <a:chExt cx="128941" cy="128941"/>
          </a:xfrm>
        </p:grpSpPr>
        <p:sp>
          <p:nvSpPr>
            <p:cNvPr id="846" name="Google Shape;846;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0"/>
          <p:cNvGrpSpPr/>
          <p:nvPr/>
        </p:nvGrpSpPr>
        <p:grpSpPr>
          <a:xfrm flipH="1">
            <a:off x="7564858" y="214412"/>
            <a:ext cx="576312" cy="578897"/>
            <a:chOff x="1889565" y="-3382437"/>
            <a:chExt cx="670520" cy="673527"/>
          </a:xfrm>
        </p:grpSpPr>
        <p:sp>
          <p:nvSpPr>
            <p:cNvPr id="849" name="Google Shape;849;p10"/>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0"/>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0"/>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0"/>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0"/>
          <p:cNvGrpSpPr/>
          <p:nvPr/>
        </p:nvGrpSpPr>
        <p:grpSpPr>
          <a:xfrm flipH="1">
            <a:off x="7353657" y="290627"/>
            <a:ext cx="110824" cy="110824"/>
            <a:chOff x="794923" y="2795124"/>
            <a:chExt cx="128941" cy="128941"/>
          </a:xfrm>
        </p:grpSpPr>
        <p:sp>
          <p:nvSpPr>
            <p:cNvPr id="855" name="Google Shape;855;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10"/>
          <p:cNvGrpSpPr/>
          <p:nvPr/>
        </p:nvGrpSpPr>
        <p:grpSpPr>
          <a:xfrm>
            <a:off x="8276594" y="4454822"/>
            <a:ext cx="308365" cy="307514"/>
            <a:chOff x="2601030" y="2721166"/>
            <a:chExt cx="358773" cy="357783"/>
          </a:xfrm>
        </p:grpSpPr>
        <p:sp>
          <p:nvSpPr>
            <p:cNvPr id="858" name="Google Shape;858;p1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10"/>
          <p:cNvGrpSpPr/>
          <p:nvPr/>
        </p:nvGrpSpPr>
        <p:grpSpPr>
          <a:xfrm>
            <a:off x="621012" y="439163"/>
            <a:ext cx="200704" cy="200674"/>
            <a:chOff x="6886110" y="773687"/>
            <a:chExt cx="249074" cy="249037"/>
          </a:xfrm>
        </p:grpSpPr>
        <p:sp>
          <p:nvSpPr>
            <p:cNvPr id="867" name="Google Shape;867;p10"/>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0"/>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0"/>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0"/>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0"/>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0"/>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0"/>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0"/>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indent="-304800" lvl="1" marL="9144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indent="-304800" lvl="2" marL="13716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indent="-304800" lvl="3" marL="1828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indent="-304800" lvl="4" marL="22860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indent="-304800" lvl="5" marL="27432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indent="-304800" lvl="6" marL="32004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indent="-304800" lvl="7" marL="36576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indent="-304800" lvl="8" marL="411480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15:clr>
            <a:srgbClr val="EA4335"/>
          </p15:clr>
        </p15:guide>
        <p15:guide id="7" orient="horz" pos="1620">
          <p15:clr>
            <a:srgbClr val="EA4335"/>
          </p15:clr>
        </p15:guide>
        <p15:guide id="8" orient="horz" pos="3237">
          <p15:clr>
            <a:srgbClr val="EA4335"/>
          </p15:clr>
        </p15:guide>
        <p15:guide id="9" orient="horz" pos="2903">
          <p15:clr>
            <a:srgbClr val="EA4335"/>
          </p15:clr>
        </p15:guide>
        <p15:guide id="10" orient="horz" pos="340">
          <p15:clr>
            <a:srgbClr val="EA4335"/>
          </p15:clr>
        </p15:guide>
        <p15:guide id="11" orient="horz" pos="61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hyperlink" Target="mailto:erin.burns@ttu.edu" TargetMode="External"/><Relationship Id="rId4" Type="http://schemas.openxmlformats.org/officeDocument/2006/relationships/hyperlink" Target="mailto:jenni.jacobs@tt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2" name="Shape 2702"/>
        <p:cNvGrpSpPr/>
        <p:nvPr/>
      </p:nvGrpSpPr>
      <p:grpSpPr>
        <a:xfrm>
          <a:off x="0" y="0"/>
          <a:ext cx="0" cy="0"/>
          <a:chOff x="0" y="0"/>
          <a:chExt cx="0" cy="0"/>
        </a:xfrm>
      </p:grpSpPr>
      <p:sp>
        <p:nvSpPr>
          <p:cNvPr id="2703" name="Google Shape;2703;p30"/>
          <p:cNvSpPr txBox="1"/>
          <p:nvPr>
            <p:ph type="ctrTitle"/>
          </p:nvPr>
        </p:nvSpPr>
        <p:spPr>
          <a:xfrm>
            <a:off x="1547100" y="1268525"/>
            <a:ext cx="6049800" cy="121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STEM Workshops</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and You</a:t>
            </a:r>
            <a:endParaRPr>
              <a:latin typeface="Montserrat"/>
              <a:ea typeface="Montserrat"/>
              <a:cs typeface="Montserrat"/>
              <a:sym typeface="Montserrat"/>
            </a:endParaRPr>
          </a:p>
        </p:txBody>
      </p:sp>
      <p:sp>
        <p:nvSpPr>
          <p:cNvPr id="2704" name="Google Shape;2704;p30"/>
          <p:cNvSpPr txBox="1"/>
          <p:nvPr>
            <p:ph idx="1" type="subTitle"/>
          </p:nvPr>
        </p:nvSpPr>
        <p:spPr>
          <a:xfrm>
            <a:off x="2172600" y="3177350"/>
            <a:ext cx="4798800" cy="26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Erin Burns &amp; Jenni Jacobs</a:t>
            </a:r>
            <a:endParaRPr/>
          </a:p>
          <a:p>
            <a:pPr indent="0" lvl="0" marL="0" rtl="0" algn="ctr">
              <a:spcBef>
                <a:spcPts val="0"/>
              </a:spcBef>
              <a:spcAft>
                <a:spcPts val="0"/>
              </a:spcAft>
              <a:buNone/>
            </a:pPr>
            <a:r>
              <a:rPr lang="en"/>
              <a:t>STEM Librarians | Texas Tech University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STEM Libs South, July 28,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1" name="Shape 2801"/>
        <p:cNvGrpSpPr/>
        <p:nvPr/>
      </p:nvGrpSpPr>
      <p:grpSpPr>
        <a:xfrm>
          <a:off x="0" y="0"/>
          <a:ext cx="0" cy="0"/>
          <a:chOff x="0" y="0"/>
          <a:chExt cx="0" cy="0"/>
        </a:xfrm>
      </p:grpSpPr>
      <p:sp>
        <p:nvSpPr>
          <p:cNvPr id="2802" name="Google Shape;2802;p39"/>
          <p:cNvSpPr txBox="1"/>
          <p:nvPr>
            <p:ph type="title"/>
          </p:nvPr>
        </p:nvSpPr>
        <p:spPr>
          <a:xfrm>
            <a:off x="1294950" y="768875"/>
            <a:ext cx="6554100" cy="73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Online Spaces</a:t>
            </a:r>
            <a:endParaRPr/>
          </a:p>
        </p:txBody>
      </p:sp>
      <p:sp>
        <p:nvSpPr>
          <p:cNvPr id="2803" name="Google Shape;2803;p39"/>
          <p:cNvSpPr txBox="1"/>
          <p:nvPr>
            <p:ph idx="1" type="subTitle"/>
          </p:nvPr>
        </p:nvSpPr>
        <p:spPr>
          <a:xfrm>
            <a:off x="2867700" y="2680650"/>
            <a:ext cx="3408600" cy="67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 do offer workshops both online and in-person. </a:t>
            </a:r>
            <a:r>
              <a:rPr lang="en" u="sng"/>
              <a:t>Platforms used:</a:t>
            </a:r>
            <a:endParaRPr u="sng"/>
          </a:p>
          <a:p>
            <a:pPr indent="-361950" lvl="0" marL="457200" rtl="0" algn="ctr">
              <a:spcBef>
                <a:spcPts val="0"/>
              </a:spcBef>
              <a:spcAft>
                <a:spcPts val="0"/>
              </a:spcAft>
              <a:buClr>
                <a:schemeClr val="dk1"/>
              </a:buClr>
              <a:buSzPts val="2100"/>
              <a:buChar char="●"/>
            </a:pPr>
            <a:r>
              <a:rPr lang="en">
                <a:solidFill>
                  <a:schemeClr val="dk1"/>
                </a:solidFill>
              </a:rPr>
              <a:t>Zoom</a:t>
            </a:r>
            <a:endParaRPr>
              <a:solidFill>
                <a:schemeClr val="dk1"/>
              </a:solidFill>
            </a:endParaRPr>
          </a:p>
          <a:p>
            <a:pPr indent="-361950" lvl="0" marL="457200" rtl="0" algn="ctr">
              <a:spcBef>
                <a:spcPts val="0"/>
              </a:spcBef>
              <a:spcAft>
                <a:spcPts val="0"/>
              </a:spcAft>
              <a:buClr>
                <a:schemeClr val="dk1"/>
              </a:buClr>
              <a:buSzPts val="2100"/>
              <a:buChar char="●"/>
            </a:pPr>
            <a:r>
              <a:rPr lang="en">
                <a:solidFill>
                  <a:schemeClr val="dk1"/>
                </a:solidFill>
              </a:rPr>
              <a:t>Microsoft Teams</a:t>
            </a:r>
            <a:endParaRPr>
              <a:solidFill>
                <a:schemeClr val="dk1"/>
              </a:solidFill>
            </a:endParaRPr>
          </a:p>
          <a:p>
            <a:pPr indent="-361950" lvl="0" marL="457200" rtl="0" algn="ctr">
              <a:spcBef>
                <a:spcPts val="0"/>
              </a:spcBef>
              <a:spcAft>
                <a:spcPts val="0"/>
              </a:spcAft>
              <a:buClr>
                <a:schemeClr val="dk1"/>
              </a:buClr>
              <a:buSzPts val="2100"/>
              <a:buChar char="●"/>
            </a:pPr>
            <a:r>
              <a:rPr lang="en">
                <a:solidFill>
                  <a:schemeClr val="dk1"/>
                </a:solidFill>
              </a:rPr>
              <a:t>Skype</a:t>
            </a:r>
            <a:endParaRPr>
              <a:solidFill>
                <a:schemeClr val="dk1"/>
              </a:solidFill>
            </a:endParaRPr>
          </a:p>
          <a:p>
            <a:pPr indent="-361950" lvl="0" marL="457200" rtl="0" algn="ctr">
              <a:spcBef>
                <a:spcPts val="0"/>
              </a:spcBef>
              <a:spcAft>
                <a:spcPts val="0"/>
              </a:spcAft>
              <a:buClr>
                <a:schemeClr val="dk1"/>
              </a:buClr>
              <a:buSzPts val="2100"/>
              <a:buChar char="●"/>
            </a:pPr>
            <a:r>
              <a:rPr lang="en">
                <a:solidFill>
                  <a:schemeClr val="dk1"/>
                </a:solidFill>
              </a:rPr>
              <a:t>MediaSite</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7" name="Shape 2807"/>
        <p:cNvGrpSpPr/>
        <p:nvPr/>
      </p:nvGrpSpPr>
      <p:grpSpPr>
        <a:xfrm>
          <a:off x="0" y="0"/>
          <a:ext cx="0" cy="0"/>
          <a:chOff x="0" y="0"/>
          <a:chExt cx="0" cy="0"/>
        </a:xfrm>
      </p:grpSpPr>
      <p:sp>
        <p:nvSpPr>
          <p:cNvPr id="2808" name="Google Shape;2808;p40"/>
          <p:cNvSpPr txBox="1"/>
          <p:nvPr>
            <p:ph type="title"/>
          </p:nvPr>
        </p:nvSpPr>
        <p:spPr>
          <a:xfrm>
            <a:off x="1584700" y="1020100"/>
            <a:ext cx="6601500" cy="52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In-Person Workshops</a:t>
            </a:r>
            <a:endParaRPr/>
          </a:p>
        </p:txBody>
      </p:sp>
      <p:sp>
        <p:nvSpPr>
          <p:cNvPr id="2809" name="Google Shape;2809;p40"/>
          <p:cNvSpPr txBox="1"/>
          <p:nvPr>
            <p:ph idx="2" type="title"/>
          </p:nvPr>
        </p:nvSpPr>
        <p:spPr>
          <a:xfrm>
            <a:off x="1944000" y="1615752"/>
            <a:ext cx="5422800" cy="52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Brand New Labs</a:t>
            </a:r>
            <a:endParaRPr/>
          </a:p>
        </p:txBody>
      </p:sp>
      <p:sp>
        <p:nvSpPr>
          <p:cNvPr id="2810" name="Google Shape;2810;p40"/>
          <p:cNvSpPr txBox="1"/>
          <p:nvPr>
            <p:ph idx="4" type="subTitle"/>
          </p:nvPr>
        </p:nvSpPr>
        <p:spPr>
          <a:xfrm>
            <a:off x="358325" y="3502323"/>
            <a:ext cx="5256000" cy="28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year in the making, we just got two labs/classrooms in our basement where instruction sessions and workshops are done. These labs include:</a:t>
            </a:r>
            <a:endParaRPr/>
          </a:p>
          <a:p>
            <a:pPr indent="-330200" lvl="0" marL="457200" rtl="0" algn="l">
              <a:spcBef>
                <a:spcPts val="0"/>
              </a:spcBef>
              <a:spcAft>
                <a:spcPts val="0"/>
              </a:spcAft>
              <a:buSzPts val="1600"/>
              <a:buChar char="●"/>
            </a:pPr>
            <a:r>
              <a:rPr lang="en"/>
              <a:t>Seating for 50+ people</a:t>
            </a:r>
            <a:endParaRPr/>
          </a:p>
          <a:p>
            <a:pPr indent="-330200" lvl="0" marL="457200" rtl="0" algn="l">
              <a:spcBef>
                <a:spcPts val="0"/>
              </a:spcBef>
              <a:spcAft>
                <a:spcPts val="0"/>
              </a:spcAft>
              <a:buSzPts val="1600"/>
              <a:buChar char="●"/>
            </a:pPr>
            <a:r>
              <a:rPr lang="en"/>
              <a:t>Laptops and desktop computers</a:t>
            </a:r>
            <a:endParaRPr/>
          </a:p>
          <a:p>
            <a:pPr indent="-330200" lvl="0" marL="457200" rtl="0" algn="l">
              <a:spcBef>
                <a:spcPts val="0"/>
              </a:spcBef>
              <a:spcAft>
                <a:spcPts val="0"/>
              </a:spcAft>
              <a:buSzPts val="1600"/>
              <a:buChar char="●"/>
            </a:pPr>
            <a:r>
              <a:rPr lang="en"/>
              <a:t>Cameras for recording via online platforms</a:t>
            </a:r>
            <a:endParaRPr/>
          </a:p>
          <a:p>
            <a:pPr indent="-330200" lvl="0" marL="457200" rtl="0" algn="l">
              <a:spcBef>
                <a:spcPts val="0"/>
              </a:spcBef>
              <a:spcAft>
                <a:spcPts val="0"/>
              </a:spcAft>
              <a:buSzPts val="1600"/>
              <a:buChar char="●"/>
            </a:pPr>
            <a:r>
              <a:rPr lang="en"/>
              <a:t>White boards</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4" name="Shape 2814"/>
        <p:cNvGrpSpPr/>
        <p:nvPr/>
      </p:nvGrpSpPr>
      <p:grpSpPr>
        <a:xfrm>
          <a:off x="0" y="0"/>
          <a:ext cx="0" cy="0"/>
          <a:chOff x="0" y="0"/>
          <a:chExt cx="0" cy="0"/>
        </a:xfrm>
      </p:grpSpPr>
      <p:sp>
        <p:nvSpPr>
          <p:cNvPr id="2815" name="Google Shape;2815;p41"/>
          <p:cNvSpPr txBox="1"/>
          <p:nvPr>
            <p:ph type="title"/>
          </p:nvPr>
        </p:nvSpPr>
        <p:spPr>
          <a:xfrm>
            <a:off x="1860600" y="512150"/>
            <a:ext cx="6083400" cy="52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Photo of lab space</a:t>
            </a:r>
            <a:endParaRPr/>
          </a:p>
        </p:txBody>
      </p:sp>
      <p:sp>
        <p:nvSpPr>
          <p:cNvPr id="2816" name="Google Shape;2816;p41"/>
          <p:cNvSpPr txBox="1"/>
          <p:nvPr>
            <p:ph idx="2" type="title"/>
          </p:nvPr>
        </p:nvSpPr>
        <p:spPr>
          <a:xfrm>
            <a:off x="1860600" y="2093327"/>
            <a:ext cx="5422800" cy="52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7" name="Google Shape;2817;p41"/>
          <p:cNvSpPr txBox="1"/>
          <p:nvPr>
            <p:ph idx="3" type="title"/>
          </p:nvPr>
        </p:nvSpPr>
        <p:spPr>
          <a:xfrm>
            <a:off x="1860600" y="3674500"/>
            <a:ext cx="5422800" cy="52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8" name="Google Shape;2818;p41"/>
          <p:cNvSpPr txBox="1"/>
          <p:nvPr>
            <p:ph idx="1" type="subTitle"/>
          </p:nvPr>
        </p:nvSpPr>
        <p:spPr>
          <a:xfrm>
            <a:off x="1944000" y="1180139"/>
            <a:ext cx="5256000" cy="28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9" name="Google Shape;2819;p41"/>
          <p:cNvSpPr txBox="1"/>
          <p:nvPr>
            <p:ph idx="4" type="subTitle"/>
          </p:nvPr>
        </p:nvSpPr>
        <p:spPr>
          <a:xfrm>
            <a:off x="1996550" y="3273648"/>
            <a:ext cx="5256000" cy="28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0" name="Google Shape;2820;p41"/>
          <p:cNvSpPr txBox="1"/>
          <p:nvPr>
            <p:ph idx="5" type="subTitle"/>
          </p:nvPr>
        </p:nvSpPr>
        <p:spPr>
          <a:xfrm>
            <a:off x="1944000" y="4342446"/>
            <a:ext cx="5256000" cy="28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4" name="Shape 2824"/>
        <p:cNvGrpSpPr/>
        <p:nvPr/>
      </p:nvGrpSpPr>
      <p:grpSpPr>
        <a:xfrm>
          <a:off x="0" y="0"/>
          <a:ext cx="0" cy="0"/>
          <a:chOff x="0" y="0"/>
          <a:chExt cx="0" cy="0"/>
        </a:xfrm>
      </p:grpSpPr>
      <p:sp>
        <p:nvSpPr>
          <p:cNvPr id="2825" name="Google Shape;2825;p42"/>
          <p:cNvSpPr txBox="1"/>
          <p:nvPr>
            <p:ph type="title"/>
          </p:nvPr>
        </p:nvSpPr>
        <p:spPr>
          <a:xfrm>
            <a:off x="1883250" y="539500"/>
            <a:ext cx="53775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Attendance Stats</a:t>
            </a:r>
            <a:endParaRPr/>
          </a:p>
        </p:txBody>
      </p:sp>
      <p:cxnSp>
        <p:nvCxnSpPr>
          <p:cNvPr id="2826" name="Google Shape;2826;p42"/>
          <p:cNvCxnSpPr/>
          <p:nvPr/>
        </p:nvCxnSpPr>
        <p:spPr>
          <a:xfrm>
            <a:off x="3874179" y="1299739"/>
            <a:ext cx="0" cy="2791613"/>
          </a:xfrm>
          <a:prstGeom prst="straightConnector1">
            <a:avLst/>
          </a:prstGeom>
          <a:noFill/>
          <a:ln cap="flat" cmpd="sng" w="19050">
            <a:solidFill>
              <a:schemeClr val="accent4"/>
            </a:solidFill>
            <a:prstDash val="solid"/>
            <a:round/>
            <a:headEnd len="med" w="med" type="none"/>
            <a:tailEnd len="med" w="med" type="none"/>
          </a:ln>
        </p:spPr>
      </p:cxnSp>
      <p:sp>
        <p:nvSpPr>
          <p:cNvPr id="2827" name="Google Shape;2827;p42"/>
          <p:cNvSpPr txBox="1"/>
          <p:nvPr/>
        </p:nvSpPr>
        <p:spPr>
          <a:xfrm>
            <a:off x="713225" y="2465400"/>
            <a:ext cx="3039000" cy="212700"/>
          </a:xfrm>
          <a:prstGeom prst="rect">
            <a:avLst/>
          </a:prstGeom>
          <a:noFill/>
          <a:ln>
            <a:noFill/>
          </a:ln>
        </p:spPr>
        <p:txBody>
          <a:bodyPr anchorCtr="0" anchor="b" bIns="0" lIns="91425" spcFirstLastPara="1" rIns="91425" wrap="square" tIns="91425">
            <a:noAutofit/>
          </a:bodyPr>
          <a:lstStyle/>
          <a:p>
            <a:pPr indent="0" lvl="0" marL="0" rtl="0" algn="l">
              <a:spcBef>
                <a:spcPts val="0"/>
              </a:spcBef>
              <a:spcAft>
                <a:spcPts val="0"/>
              </a:spcAft>
              <a:buNone/>
            </a:pPr>
            <a:r>
              <a:rPr lang="en">
                <a:solidFill>
                  <a:schemeClr val="accent2"/>
                </a:solidFill>
                <a:latin typeface="Nunito"/>
                <a:ea typeface="Nunito"/>
                <a:cs typeface="Nunito"/>
                <a:sym typeface="Nunito"/>
              </a:rPr>
              <a:t>For some of the workshops, online was the only presentation but we did see a shortage of people attending in-person</a:t>
            </a:r>
            <a:endParaRPr>
              <a:solidFill>
                <a:schemeClr val="accent2"/>
              </a:solidFill>
              <a:latin typeface="Nunito"/>
              <a:ea typeface="Nunito"/>
              <a:cs typeface="Nunito"/>
              <a:sym typeface="Nunito"/>
            </a:endParaRPr>
          </a:p>
        </p:txBody>
      </p:sp>
      <p:pic>
        <p:nvPicPr>
          <p:cNvPr id="2828" name="Google Shape;2828;p42"/>
          <p:cNvPicPr preferRelativeResize="0"/>
          <p:nvPr/>
        </p:nvPicPr>
        <p:blipFill>
          <a:blip r:embed="rId3">
            <a:alphaModFix/>
          </a:blip>
          <a:stretch>
            <a:fillRect/>
          </a:stretch>
        </p:blipFill>
        <p:spPr>
          <a:xfrm>
            <a:off x="4059025" y="1410650"/>
            <a:ext cx="4038925" cy="2426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2" name="Shape 2832"/>
        <p:cNvGrpSpPr/>
        <p:nvPr/>
      </p:nvGrpSpPr>
      <p:grpSpPr>
        <a:xfrm>
          <a:off x="0" y="0"/>
          <a:ext cx="0" cy="0"/>
          <a:chOff x="0" y="0"/>
          <a:chExt cx="0" cy="0"/>
        </a:xfrm>
      </p:grpSpPr>
      <p:sp>
        <p:nvSpPr>
          <p:cNvPr id="2833" name="Google Shape;2833;p43"/>
          <p:cNvSpPr txBox="1"/>
          <p:nvPr>
            <p:ph type="title"/>
          </p:nvPr>
        </p:nvSpPr>
        <p:spPr>
          <a:xfrm>
            <a:off x="1883250" y="539500"/>
            <a:ext cx="53775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Attendance</a:t>
            </a:r>
            <a:endParaRPr/>
          </a:p>
        </p:txBody>
      </p:sp>
      <p:pic>
        <p:nvPicPr>
          <p:cNvPr id="2834" name="Google Shape;2834;p43"/>
          <p:cNvPicPr preferRelativeResize="0"/>
          <p:nvPr/>
        </p:nvPicPr>
        <p:blipFill>
          <a:blip r:embed="rId3">
            <a:alphaModFix/>
          </a:blip>
          <a:stretch>
            <a:fillRect/>
          </a:stretch>
        </p:blipFill>
        <p:spPr>
          <a:xfrm>
            <a:off x="2252775" y="1405950"/>
            <a:ext cx="4572000" cy="275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8" name="Shape 2838"/>
        <p:cNvGrpSpPr/>
        <p:nvPr/>
      </p:nvGrpSpPr>
      <p:grpSpPr>
        <a:xfrm>
          <a:off x="0" y="0"/>
          <a:ext cx="0" cy="0"/>
          <a:chOff x="0" y="0"/>
          <a:chExt cx="0" cy="0"/>
        </a:xfrm>
      </p:grpSpPr>
      <p:sp>
        <p:nvSpPr>
          <p:cNvPr id="2839" name="Google Shape;2839;p44"/>
          <p:cNvSpPr txBox="1"/>
          <p:nvPr>
            <p:ph type="title"/>
          </p:nvPr>
        </p:nvSpPr>
        <p:spPr>
          <a:xfrm>
            <a:off x="463050" y="539500"/>
            <a:ext cx="82038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Feedback</a:t>
            </a:r>
            <a:endParaRPr/>
          </a:p>
        </p:txBody>
      </p:sp>
      <p:sp>
        <p:nvSpPr>
          <p:cNvPr id="2840" name="Google Shape;2840;p44"/>
          <p:cNvSpPr txBox="1"/>
          <p:nvPr>
            <p:ph idx="2" type="subTitle"/>
          </p:nvPr>
        </p:nvSpPr>
        <p:spPr>
          <a:xfrm>
            <a:off x="807000" y="3270725"/>
            <a:ext cx="2935800" cy="75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“Going over each section of scientific paper and then giving the tips how and what to do, so the time is used efficiently”</a:t>
            </a:r>
            <a:endParaRPr/>
          </a:p>
        </p:txBody>
      </p:sp>
      <p:sp>
        <p:nvSpPr>
          <p:cNvPr id="2841" name="Google Shape;2841;p44"/>
          <p:cNvSpPr/>
          <p:nvPr/>
        </p:nvSpPr>
        <p:spPr>
          <a:xfrm>
            <a:off x="1847225" y="1749583"/>
            <a:ext cx="805500" cy="80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44"/>
          <p:cNvSpPr txBox="1"/>
          <p:nvPr>
            <p:ph idx="4" type="subTitle"/>
          </p:nvPr>
        </p:nvSpPr>
        <p:spPr>
          <a:xfrm>
            <a:off x="4633950" y="3221725"/>
            <a:ext cx="3141900" cy="75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resources that the presenters shared. They were great and I plan to share them with my students.”</a:t>
            </a:r>
            <a:endParaRPr/>
          </a:p>
        </p:txBody>
      </p:sp>
      <p:sp>
        <p:nvSpPr>
          <p:cNvPr id="2843" name="Google Shape;2843;p44"/>
          <p:cNvSpPr/>
          <p:nvPr/>
        </p:nvSpPr>
        <p:spPr>
          <a:xfrm>
            <a:off x="5769450" y="1749583"/>
            <a:ext cx="805500" cy="80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4" name="Google Shape;2844;p44"/>
          <p:cNvGrpSpPr/>
          <p:nvPr/>
        </p:nvGrpSpPr>
        <p:grpSpPr>
          <a:xfrm>
            <a:off x="2039918" y="1964904"/>
            <a:ext cx="420115" cy="374857"/>
            <a:chOff x="238125" y="1601250"/>
            <a:chExt cx="994825" cy="955050"/>
          </a:xfrm>
        </p:grpSpPr>
        <p:sp>
          <p:nvSpPr>
            <p:cNvPr id="2845" name="Google Shape;2845;p44"/>
            <p:cNvSpPr/>
            <p:nvPr/>
          </p:nvSpPr>
          <p:spPr>
            <a:xfrm>
              <a:off x="238125" y="1601250"/>
              <a:ext cx="994825" cy="955050"/>
            </a:xfrm>
            <a:custGeom>
              <a:rect b="b" l="l" r="r" t="t"/>
              <a:pathLst>
                <a:path extrusionOk="0" h="38202" w="39793">
                  <a:moveTo>
                    <a:pt x="37405" y="1592"/>
                  </a:moveTo>
                  <a:cubicBezTo>
                    <a:pt x="37840" y="1592"/>
                    <a:pt x="38200" y="1953"/>
                    <a:pt x="38200" y="2388"/>
                  </a:cubicBezTo>
                  <a:cubicBezTo>
                    <a:pt x="38200" y="2823"/>
                    <a:pt x="37840" y="3184"/>
                    <a:pt x="37405" y="3184"/>
                  </a:cubicBezTo>
                  <a:lnTo>
                    <a:pt x="2388" y="3184"/>
                  </a:lnTo>
                  <a:cubicBezTo>
                    <a:pt x="1952" y="3184"/>
                    <a:pt x="1592" y="2823"/>
                    <a:pt x="1592" y="2388"/>
                  </a:cubicBezTo>
                  <a:cubicBezTo>
                    <a:pt x="1592" y="1953"/>
                    <a:pt x="1952" y="1592"/>
                    <a:pt x="2388" y="1592"/>
                  </a:cubicBezTo>
                  <a:close/>
                  <a:moveTo>
                    <a:pt x="35813" y="4776"/>
                  </a:moveTo>
                  <a:lnTo>
                    <a:pt x="35813" y="27855"/>
                  </a:lnTo>
                  <a:cubicBezTo>
                    <a:pt x="35813" y="28290"/>
                    <a:pt x="35452" y="28651"/>
                    <a:pt x="35017" y="28651"/>
                  </a:cubicBezTo>
                  <a:lnTo>
                    <a:pt x="4775" y="28651"/>
                  </a:lnTo>
                  <a:cubicBezTo>
                    <a:pt x="4340" y="28651"/>
                    <a:pt x="3979" y="28290"/>
                    <a:pt x="3979" y="27855"/>
                  </a:cubicBezTo>
                  <a:lnTo>
                    <a:pt x="3979" y="4776"/>
                  </a:lnTo>
                  <a:close/>
                  <a:moveTo>
                    <a:pt x="2388" y="1"/>
                  </a:moveTo>
                  <a:cubicBezTo>
                    <a:pt x="1072" y="1"/>
                    <a:pt x="0" y="1072"/>
                    <a:pt x="0" y="2388"/>
                  </a:cubicBezTo>
                  <a:cubicBezTo>
                    <a:pt x="0" y="3704"/>
                    <a:pt x="1072" y="4776"/>
                    <a:pt x="2388" y="4776"/>
                  </a:cubicBezTo>
                  <a:lnTo>
                    <a:pt x="2388" y="27855"/>
                  </a:lnTo>
                  <a:cubicBezTo>
                    <a:pt x="2388" y="29171"/>
                    <a:pt x="3459" y="30243"/>
                    <a:pt x="4775" y="30243"/>
                  </a:cubicBezTo>
                  <a:lnTo>
                    <a:pt x="19100" y="30243"/>
                  </a:lnTo>
                  <a:lnTo>
                    <a:pt x="19100" y="33097"/>
                  </a:lnTo>
                  <a:lnTo>
                    <a:pt x="15354" y="36843"/>
                  </a:lnTo>
                  <a:cubicBezTo>
                    <a:pt x="14814" y="37424"/>
                    <a:pt x="15329" y="38195"/>
                    <a:pt x="15938" y="38195"/>
                  </a:cubicBezTo>
                  <a:cubicBezTo>
                    <a:pt x="16119" y="38195"/>
                    <a:pt x="16307" y="38127"/>
                    <a:pt x="16479" y="37968"/>
                  </a:cubicBezTo>
                  <a:lnTo>
                    <a:pt x="19100" y="35347"/>
                  </a:lnTo>
                  <a:lnTo>
                    <a:pt x="19100" y="37405"/>
                  </a:lnTo>
                  <a:cubicBezTo>
                    <a:pt x="19100" y="37840"/>
                    <a:pt x="19461" y="38201"/>
                    <a:pt x="19896" y="38201"/>
                  </a:cubicBezTo>
                  <a:cubicBezTo>
                    <a:pt x="20331" y="38201"/>
                    <a:pt x="20692" y="37840"/>
                    <a:pt x="20692" y="37405"/>
                  </a:cubicBezTo>
                  <a:lnTo>
                    <a:pt x="20692" y="35347"/>
                  </a:lnTo>
                  <a:lnTo>
                    <a:pt x="23313" y="37968"/>
                  </a:lnTo>
                  <a:cubicBezTo>
                    <a:pt x="23485" y="38127"/>
                    <a:pt x="23674" y="38195"/>
                    <a:pt x="23854" y="38195"/>
                  </a:cubicBezTo>
                  <a:cubicBezTo>
                    <a:pt x="24463" y="38195"/>
                    <a:pt x="24978" y="37424"/>
                    <a:pt x="24438" y="36843"/>
                  </a:cubicBezTo>
                  <a:lnTo>
                    <a:pt x="20692" y="33097"/>
                  </a:lnTo>
                  <a:lnTo>
                    <a:pt x="20692" y="30243"/>
                  </a:lnTo>
                  <a:lnTo>
                    <a:pt x="35017" y="30243"/>
                  </a:lnTo>
                  <a:cubicBezTo>
                    <a:pt x="36333" y="30243"/>
                    <a:pt x="37405" y="29171"/>
                    <a:pt x="37405" y="27855"/>
                  </a:cubicBezTo>
                  <a:lnTo>
                    <a:pt x="37405" y="4776"/>
                  </a:lnTo>
                  <a:cubicBezTo>
                    <a:pt x="38720" y="4776"/>
                    <a:pt x="39792" y="3704"/>
                    <a:pt x="39792" y="2388"/>
                  </a:cubicBezTo>
                  <a:cubicBezTo>
                    <a:pt x="39792" y="1072"/>
                    <a:pt x="38720" y="1"/>
                    <a:pt x="374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44"/>
            <p:cNvSpPr/>
            <p:nvPr/>
          </p:nvSpPr>
          <p:spPr>
            <a:xfrm>
              <a:off x="380050" y="1800225"/>
              <a:ext cx="454975" cy="437700"/>
            </a:xfrm>
            <a:custGeom>
              <a:rect b="b" l="l" r="r" t="t"/>
              <a:pathLst>
                <a:path extrusionOk="0" h="17508" w="18199">
                  <a:moveTo>
                    <a:pt x="9444" y="1592"/>
                  </a:moveTo>
                  <a:lnTo>
                    <a:pt x="9444" y="8754"/>
                  </a:lnTo>
                  <a:cubicBezTo>
                    <a:pt x="9444" y="9189"/>
                    <a:pt x="9805" y="9550"/>
                    <a:pt x="10240" y="9550"/>
                  </a:cubicBezTo>
                  <a:lnTo>
                    <a:pt x="16564" y="9550"/>
                  </a:lnTo>
                  <a:cubicBezTo>
                    <a:pt x="16246" y="12362"/>
                    <a:pt x="14315" y="14718"/>
                    <a:pt x="11630" y="15577"/>
                  </a:cubicBezTo>
                  <a:cubicBezTo>
                    <a:pt x="10901" y="15810"/>
                    <a:pt x="10165" y="15920"/>
                    <a:pt x="9444" y="15920"/>
                  </a:cubicBezTo>
                  <a:cubicBezTo>
                    <a:pt x="6022" y="15920"/>
                    <a:pt x="2927" y="13443"/>
                    <a:pt x="2366" y="9858"/>
                  </a:cubicBezTo>
                  <a:cubicBezTo>
                    <a:pt x="1687" y="5518"/>
                    <a:pt x="5051" y="1592"/>
                    <a:pt x="9444" y="1592"/>
                  </a:cubicBezTo>
                  <a:close/>
                  <a:moveTo>
                    <a:pt x="9444" y="0"/>
                  </a:moveTo>
                  <a:cubicBezTo>
                    <a:pt x="5900" y="0"/>
                    <a:pt x="2706" y="2133"/>
                    <a:pt x="1358" y="5401"/>
                  </a:cubicBezTo>
                  <a:cubicBezTo>
                    <a:pt x="0" y="8680"/>
                    <a:pt x="753" y="12436"/>
                    <a:pt x="3258" y="14941"/>
                  </a:cubicBezTo>
                  <a:cubicBezTo>
                    <a:pt x="4933" y="16616"/>
                    <a:pt x="7169" y="17508"/>
                    <a:pt x="9447" y="17508"/>
                  </a:cubicBezTo>
                  <a:cubicBezTo>
                    <a:pt x="10574" y="17508"/>
                    <a:pt x="11712" y="17290"/>
                    <a:pt x="12797" y="16840"/>
                  </a:cubicBezTo>
                  <a:cubicBezTo>
                    <a:pt x="16065" y="15492"/>
                    <a:pt x="18198" y="12299"/>
                    <a:pt x="18198" y="8754"/>
                  </a:cubicBezTo>
                  <a:cubicBezTo>
                    <a:pt x="18198" y="8319"/>
                    <a:pt x="17838" y="7959"/>
                    <a:pt x="17402" y="7959"/>
                  </a:cubicBezTo>
                  <a:lnTo>
                    <a:pt x="11036" y="7959"/>
                  </a:lnTo>
                  <a:lnTo>
                    <a:pt x="11036" y="838"/>
                  </a:lnTo>
                  <a:cubicBezTo>
                    <a:pt x="11036" y="425"/>
                    <a:pt x="10728" y="85"/>
                    <a:pt x="10325" y="43"/>
                  </a:cubicBezTo>
                  <a:cubicBezTo>
                    <a:pt x="10028" y="11"/>
                    <a:pt x="9741" y="0"/>
                    <a:pt x="94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44"/>
            <p:cNvSpPr/>
            <p:nvPr/>
          </p:nvSpPr>
          <p:spPr>
            <a:xfrm>
              <a:off x="894675" y="1800225"/>
              <a:ext cx="179100" cy="39800"/>
            </a:xfrm>
            <a:custGeom>
              <a:rect b="b" l="l" r="r" t="t"/>
              <a:pathLst>
                <a:path extrusionOk="0" h="1592" w="7164">
                  <a:moveTo>
                    <a:pt x="797" y="0"/>
                  </a:moveTo>
                  <a:cubicBezTo>
                    <a:pt x="362" y="0"/>
                    <a:pt x="1" y="361"/>
                    <a:pt x="1" y="796"/>
                  </a:cubicBezTo>
                  <a:cubicBezTo>
                    <a:pt x="1" y="1231"/>
                    <a:pt x="362" y="1592"/>
                    <a:pt x="797" y="1592"/>
                  </a:cubicBezTo>
                  <a:lnTo>
                    <a:pt x="6368" y="1592"/>
                  </a:lnTo>
                  <a:cubicBezTo>
                    <a:pt x="6803" y="1592"/>
                    <a:pt x="7163" y="1231"/>
                    <a:pt x="7163" y="796"/>
                  </a:cubicBezTo>
                  <a:cubicBezTo>
                    <a:pt x="7163" y="361"/>
                    <a:pt x="6803" y="0"/>
                    <a:pt x="63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44"/>
            <p:cNvSpPr/>
            <p:nvPr/>
          </p:nvSpPr>
          <p:spPr>
            <a:xfrm>
              <a:off x="894675" y="1919600"/>
              <a:ext cx="179100" cy="39800"/>
            </a:xfrm>
            <a:custGeom>
              <a:rect b="b" l="l" r="r" t="t"/>
              <a:pathLst>
                <a:path extrusionOk="0" h="1592" w="7164">
                  <a:moveTo>
                    <a:pt x="797" y="0"/>
                  </a:moveTo>
                  <a:cubicBezTo>
                    <a:pt x="362" y="0"/>
                    <a:pt x="1" y="361"/>
                    <a:pt x="1" y="796"/>
                  </a:cubicBezTo>
                  <a:cubicBezTo>
                    <a:pt x="1" y="1231"/>
                    <a:pt x="362" y="1592"/>
                    <a:pt x="797" y="1592"/>
                  </a:cubicBezTo>
                  <a:lnTo>
                    <a:pt x="6368" y="1592"/>
                  </a:lnTo>
                  <a:cubicBezTo>
                    <a:pt x="6803" y="1592"/>
                    <a:pt x="7163" y="1231"/>
                    <a:pt x="7163" y="796"/>
                  </a:cubicBezTo>
                  <a:cubicBezTo>
                    <a:pt x="7163" y="361"/>
                    <a:pt x="6803" y="0"/>
                    <a:pt x="63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9" name="Google Shape;2849;p44"/>
          <p:cNvGrpSpPr/>
          <p:nvPr/>
        </p:nvGrpSpPr>
        <p:grpSpPr>
          <a:xfrm>
            <a:off x="12706175" y="1995984"/>
            <a:ext cx="480600" cy="346032"/>
            <a:chOff x="1926100" y="1203350"/>
            <a:chExt cx="994825" cy="716275"/>
          </a:xfrm>
        </p:grpSpPr>
        <p:sp>
          <p:nvSpPr>
            <p:cNvPr id="2850" name="Google Shape;2850;p44"/>
            <p:cNvSpPr/>
            <p:nvPr/>
          </p:nvSpPr>
          <p:spPr>
            <a:xfrm>
              <a:off x="1926100" y="1203350"/>
              <a:ext cx="994825" cy="716275"/>
            </a:xfrm>
            <a:custGeom>
              <a:rect b="b" l="l" r="r" t="t"/>
              <a:pathLst>
                <a:path extrusionOk="0" h="28651" w="39793">
                  <a:moveTo>
                    <a:pt x="16713" y="1592"/>
                  </a:moveTo>
                  <a:cubicBezTo>
                    <a:pt x="18029" y="1592"/>
                    <a:pt x="19101" y="2663"/>
                    <a:pt x="19101" y="3979"/>
                  </a:cubicBezTo>
                  <a:lnTo>
                    <a:pt x="19101" y="23875"/>
                  </a:lnTo>
                  <a:lnTo>
                    <a:pt x="4775" y="23875"/>
                  </a:lnTo>
                  <a:lnTo>
                    <a:pt x="4775" y="2388"/>
                  </a:lnTo>
                  <a:cubicBezTo>
                    <a:pt x="4775" y="1952"/>
                    <a:pt x="5126" y="1592"/>
                    <a:pt x="5571" y="1592"/>
                  </a:cubicBezTo>
                  <a:close/>
                  <a:moveTo>
                    <a:pt x="34222" y="1592"/>
                  </a:moveTo>
                  <a:cubicBezTo>
                    <a:pt x="34657" y="1592"/>
                    <a:pt x="35017" y="1952"/>
                    <a:pt x="35017" y="2388"/>
                  </a:cubicBezTo>
                  <a:lnTo>
                    <a:pt x="35017" y="23875"/>
                  </a:lnTo>
                  <a:lnTo>
                    <a:pt x="20692" y="23875"/>
                  </a:lnTo>
                  <a:lnTo>
                    <a:pt x="20692" y="3979"/>
                  </a:lnTo>
                  <a:cubicBezTo>
                    <a:pt x="20692" y="2663"/>
                    <a:pt x="21753" y="1592"/>
                    <a:pt x="23080" y="1592"/>
                  </a:cubicBezTo>
                  <a:close/>
                  <a:moveTo>
                    <a:pt x="37405" y="4775"/>
                  </a:moveTo>
                  <a:cubicBezTo>
                    <a:pt x="37840" y="4775"/>
                    <a:pt x="38201" y="5136"/>
                    <a:pt x="38201" y="5571"/>
                  </a:cubicBezTo>
                  <a:lnTo>
                    <a:pt x="38201" y="26263"/>
                  </a:lnTo>
                  <a:cubicBezTo>
                    <a:pt x="38201" y="26698"/>
                    <a:pt x="37840" y="27059"/>
                    <a:pt x="37405" y="27059"/>
                  </a:cubicBezTo>
                  <a:lnTo>
                    <a:pt x="2388" y="27059"/>
                  </a:lnTo>
                  <a:cubicBezTo>
                    <a:pt x="1942" y="27059"/>
                    <a:pt x="1592" y="26698"/>
                    <a:pt x="1592" y="26263"/>
                  </a:cubicBezTo>
                  <a:lnTo>
                    <a:pt x="1592" y="5571"/>
                  </a:lnTo>
                  <a:cubicBezTo>
                    <a:pt x="1592" y="5136"/>
                    <a:pt x="1942" y="4775"/>
                    <a:pt x="2388" y="4775"/>
                  </a:cubicBezTo>
                  <a:lnTo>
                    <a:pt x="3184" y="4775"/>
                  </a:lnTo>
                  <a:lnTo>
                    <a:pt x="3184" y="24671"/>
                  </a:lnTo>
                  <a:cubicBezTo>
                    <a:pt x="3184" y="25106"/>
                    <a:pt x="3534" y="25467"/>
                    <a:pt x="3980" y="25467"/>
                  </a:cubicBezTo>
                  <a:lnTo>
                    <a:pt x="35813" y="25467"/>
                  </a:lnTo>
                  <a:cubicBezTo>
                    <a:pt x="36248" y="25467"/>
                    <a:pt x="36609" y="25106"/>
                    <a:pt x="36609" y="24671"/>
                  </a:cubicBezTo>
                  <a:lnTo>
                    <a:pt x="36609" y="4775"/>
                  </a:lnTo>
                  <a:close/>
                  <a:moveTo>
                    <a:pt x="5571" y="0"/>
                  </a:moveTo>
                  <a:cubicBezTo>
                    <a:pt x="4245" y="0"/>
                    <a:pt x="3184" y="1072"/>
                    <a:pt x="3184" y="2388"/>
                  </a:cubicBezTo>
                  <a:lnTo>
                    <a:pt x="3184" y="3183"/>
                  </a:lnTo>
                  <a:lnTo>
                    <a:pt x="2388" y="3183"/>
                  </a:lnTo>
                  <a:cubicBezTo>
                    <a:pt x="1061" y="3183"/>
                    <a:pt x="0" y="4255"/>
                    <a:pt x="0" y="5571"/>
                  </a:cubicBezTo>
                  <a:lnTo>
                    <a:pt x="0" y="26263"/>
                  </a:lnTo>
                  <a:cubicBezTo>
                    <a:pt x="0" y="27578"/>
                    <a:pt x="1061" y="28650"/>
                    <a:pt x="2388" y="28650"/>
                  </a:cubicBezTo>
                  <a:lnTo>
                    <a:pt x="37405" y="28650"/>
                  </a:lnTo>
                  <a:cubicBezTo>
                    <a:pt x="38721" y="28650"/>
                    <a:pt x="39792" y="27578"/>
                    <a:pt x="39792" y="26263"/>
                  </a:cubicBezTo>
                  <a:lnTo>
                    <a:pt x="39792" y="5571"/>
                  </a:lnTo>
                  <a:cubicBezTo>
                    <a:pt x="39792" y="4255"/>
                    <a:pt x="38721" y="3183"/>
                    <a:pt x="37405" y="3183"/>
                  </a:cubicBezTo>
                  <a:lnTo>
                    <a:pt x="36609" y="3183"/>
                  </a:lnTo>
                  <a:lnTo>
                    <a:pt x="36609" y="2388"/>
                  </a:lnTo>
                  <a:cubicBezTo>
                    <a:pt x="36609" y="1072"/>
                    <a:pt x="35537" y="0"/>
                    <a:pt x="34222" y="0"/>
                  </a:cubicBezTo>
                  <a:lnTo>
                    <a:pt x="23080" y="0"/>
                  </a:lnTo>
                  <a:cubicBezTo>
                    <a:pt x="21817" y="0"/>
                    <a:pt x="20639" y="605"/>
                    <a:pt x="19896" y="1613"/>
                  </a:cubicBezTo>
                  <a:cubicBezTo>
                    <a:pt x="19143" y="605"/>
                    <a:pt x="17965" y="0"/>
                    <a:pt x="1671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44"/>
            <p:cNvSpPr/>
            <p:nvPr/>
          </p:nvSpPr>
          <p:spPr>
            <a:xfrm>
              <a:off x="2503075" y="1402300"/>
              <a:ext cx="238775" cy="238775"/>
            </a:xfrm>
            <a:custGeom>
              <a:rect b="b" l="l" r="r" t="t"/>
              <a:pathLst>
                <a:path extrusionOk="0" h="9551" w="9551">
                  <a:moveTo>
                    <a:pt x="7959" y="1592"/>
                  </a:moveTo>
                  <a:lnTo>
                    <a:pt x="7959" y="7959"/>
                  </a:lnTo>
                  <a:lnTo>
                    <a:pt x="1592" y="7959"/>
                  </a:lnTo>
                  <a:lnTo>
                    <a:pt x="1592" y="1592"/>
                  </a:lnTo>
                  <a:close/>
                  <a:moveTo>
                    <a:pt x="797" y="0"/>
                  </a:moveTo>
                  <a:cubicBezTo>
                    <a:pt x="351" y="0"/>
                    <a:pt x="1" y="361"/>
                    <a:pt x="1" y="796"/>
                  </a:cubicBezTo>
                  <a:lnTo>
                    <a:pt x="1" y="8755"/>
                  </a:lnTo>
                  <a:cubicBezTo>
                    <a:pt x="1" y="9190"/>
                    <a:pt x="351" y="9550"/>
                    <a:pt x="797" y="9550"/>
                  </a:cubicBezTo>
                  <a:lnTo>
                    <a:pt x="8755" y="9550"/>
                  </a:lnTo>
                  <a:cubicBezTo>
                    <a:pt x="9190" y="9550"/>
                    <a:pt x="9551" y="9190"/>
                    <a:pt x="9551" y="8755"/>
                  </a:cubicBezTo>
                  <a:lnTo>
                    <a:pt x="9551" y="796"/>
                  </a:lnTo>
                  <a:cubicBezTo>
                    <a:pt x="9551" y="361"/>
                    <a:pt x="9190" y="0"/>
                    <a:pt x="87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44"/>
            <p:cNvSpPr/>
            <p:nvPr/>
          </p:nvSpPr>
          <p:spPr>
            <a:xfrm>
              <a:off x="2503075" y="1302825"/>
              <a:ext cx="238525" cy="39800"/>
            </a:xfrm>
            <a:custGeom>
              <a:rect b="b" l="l" r="r" t="t"/>
              <a:pathLst>
                <a:path extrusionOk="0" h="1592" w="9541">
                  <a:moveTo>
                    <a:pt x="797" y="0"/>
                  </a:moveTo>
                  <a:cubicBezTo>
                    <a:pt x="351" y="0"/>
                    <a:pt x="1" y="361"/>
                    <a:pt x="1" y="796"/>
                  </a:cubicBezTo>
                  <a:cubicBezTo>
                    <a:pt x="1" y="1231"/>
                    <a:pt x="351" y="1592"/>
                    <a:pt x="797" y="1592"/>
                  </a:cubicBezTo>
                  <a:lnTo>
                    <a:pt x="8755" y="1592"/>
                  </a:lnTo>
                  <a:cubicBezTo>
                    <a:pt x="9190" y="1592"/>
                    <a:pt x="9540" y="1231"/>
                    <a:pt x="9540" y="796"/>
                  </a:cubicBezTo>
                  <a:cubicBezTo>
                    <a:pt x="9540" y="361"/>
                    <a:pt x="9190" y="0"/>
                    <a:pt x="87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44"/>
            <p:cNvSpPr/>
            <p:nvPr/>
          </p:nvSpPr>
          <p:spPr>
            <a:xfrm>
              <a:off x="2105150" y="1402300"/>
              <a:ext cx="238525" cy="39825"/>
            </a:xfrm>
            <a:custGeom>
              <a:rect b="b" l="l" r="r" t="t"/>
              <a:pathLst>
                <a:path extrusionOk="0" h="1593" w="9541">
                  <a:moveTo>
                    <a:pt x="797" y="0"/>
                  </a:moveTo>
                  <a:cubicBezTo>
                    <a:pt x="351" y="0"/>
                    <a:pt x="1" y="361"/>
                    <a:pt x="1" y="796"/>
                  </a:cubicBezTo>
                  <a:cubicBezTo>
                    <a:pt x="1" y="1231"/>
                    <a:pt x="351" y="1592"/>
                    <a:pt x="797" y="1592"/>
                  </a:cubicBezTo>
                  <a:lnTo>
                    <a:pt x="8755" y="1592"/>
                  </a:lnTo>
                  <a:cubicBezTo>
                    <a:pt x="9190" y="1592"/>
                    <a:pt x="9540" y="1231"/>
                    <a:pt x="9540" y="796"/>
                  </a:cubicBezTo>
                  <a:cubicBezTo>
                    <a:pt x="9540" y="361"/>
                    <a:pt x="9190" y="0"/>
                    <a:pt x="87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44"/>
            <p:cNvSpPr/>
            <p:nvPr/>
          </p:nvSpPr>
          <p:spPr>
            <a:xfrm>
              <a:off x="2105150" y="1302825"/>
              <a:ext cx="238525" cy="39800"/>
            </a:xfrm>
            <a:custGeom>
              <a:rect b="b" l="l" r="r" t="t"/>
              <a:pathLst>
                <a:path extrusionOk="0" h="1592" w="9541">
                  <a:moveTo>
                    <a:pt x="797" y="0"/>
                  </a:moveTo>
                  <a:cubicBezTo>
                    <a:pt x="351" y="0"/>
                    <a:pt x="1" y="361"/>
                    <a:pt x="1" y="796"/>
                  </a:cubicBezTo>
                  <a:cubicBezTo>
                    <a:pt x="1" y="1231"/>
                    <a:pt x="351" y="1592"/>
                    <a:pt x="797" y="1592"/>
                  </a:cubicBezTo>
                  <a:lnTo>
                    <a:pt x="8755" y="1592"/>
                  </a:lnTo>
                  <a:cubicBezTo>
                    <a:pt x="9190" y="1592"/>
                    <a:pt x="9540" y="1231"/>
                    <a:pt x="9540" y="796"/>
                  </a:cubicBezTo>
                  <a:cubicBezTo>
                    <a:pt x="9540" y="361"/>
                    <a:pt x="9190" y="0"/>
                    <a:pt x="87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44"/>
            <p:cNvSpPr/>
            <p:nvPr/>
          </p:nvSpPr>
          <p:spPr>
            <a:xfrm>
              <a:off x="2105150" y="1501775"/>
              <a:ext cx="238525" cy="39825"/>
            </a:xfrm>
            <a:custGeom>
              <a:rect b="b" l="l" r="r" t="t"/>
              <a:pathLst>
                <a:path extrusionOk="0" h="1593" w="9541">
                  <a:moveTo>
                    <a:pt x="797" y="1"/>
                  </a:moveTo>
                  <a:cubicBezTo>
                    <a:pt x="351" y="1"/>
                    <a:pt x="1" y="361"/>
                    <a:pt x="1" y="796"/>
                  </a:cubicBezTo>
                  <a:cubicBezTo>
                    <a:pt x="1" y="1231"/>
                    <a:pt x="351" y="1592"/>
                    <a:pt x="797" y="1592"/>
                  </a:cubicBezTo>
                  <a:lnTo>
                    <a:pt x="8755" y="1592"/>
                  </a:lnTo>
                  <a:cubicBezTo>
                    <a:pt x="9190" y="1592"/>
                    <a:pt x="9540" y="1231"/>
                    <a:pt x="9540" y="796"/>
                  </a:cubicBezTo>
                  <a:cubicBezTo>
                    <a:pt x="9540" y="361"/>
                    <a:pt x="9190" y="1"/>
                    <a:pt x="87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44"/>
            <p:cNvSpPr/>
            <p:nvPr/>
          </p:nvSpPr>
          <p:spPr>
            <a:xfrm>
              <a:off x="2105150" y="1601250"/>
              <a:ext cx="238525" cy="39825"/>
            </a:xfrm>
            <a:custGeom>
              <a:rect b="b" l="l" r="r" t="t"/>
              <a:pathLst>
                <a:path extrusionOk="0" h="1593" w="9541">
                  <a:moveTo>
                    <a:pt x="797" y="1"/>
                  </a:moveTo>
                  <a:cubicBezTo>
                    <a:pt x="351" y="1"/>
                    <a:pt x="1" y="362"/>
                    <a:pt x="1" y="797"/>
                  </a:cubicBezTo>
                  <a:cubicBezTo>
                    <a:pt x="1" y="1232"/>
                    <a:pt x="351" y="1592"/>
                    <a:pt x="797" y="1592"/>
                  </a:cubicBezTo>
                  <a:lnTo>
                    <a:pt x="8755" y="1592"/>
                  </a:lnTo>
                  <a:cubicBezTo>
                    <a:pt x="9190" y="1592"/>
                    <a:pt x="9540" y="1232"/>
                    <a:pt x="9540" y="797"/>
                  </a:cubicBezTo>
                  <a:cubicBezTo>
                    <a:pt x="9540" y="362"/>
                    <a:pt x="9190" y="1"/>
                    <a:pt x="87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44"/>
            <p:cNvSpPr/>
            <p:nvPr/>
          </p:nvSpPr>
          <p:spPr>
            <a:xfrm>
              <a:off x="2105150" y="1700725"/>
              <a:ext cx="238525" cy="39825"/>
            </a:xfrm>
            <a:custGeom>
              <a:rect b="b" l="l" r="r" t="t"/>
              <a:pathLst>
                <a:path extrusionOk="0" h="1593" w="9541">
                  <a:moveTo>
                    <a:pt x="797" y="1"/>
                  </a:moveTo>
                  <a:cubicBezTo>
                    <a:pt x="351" y="1"/>
                    <a:pt x="1" y="362"/>
                    <a:pt x="1" y="797"/>
                  </a:cubicBezTo>
                  <a:cubicBezTo>
                    <a:pt x="1" y="1232"/>
                    <a:pt x="351" y="1593"/>
                    <a:pt x="797" y="1593"/>
                  </a:cubicBezTo>
                  <a:lnTo>
                    <a:pt x="8755" y="1593"/>
                  </a:lnTo>
                  <a:cubicBezTo>
                    <a:pt x="9190" y="1593"/>
                    <a:pt x="9540" y="1232"/>
                    <a:pt x="9540" y="797"/>
                  </a:cubicBezTo>
                  <a:cubicBezTo>
                    <a:pt x="9540" y="362"/>
                    <a:pt x="9190" y="1"/>
                    <a:pt x="87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8" name="Google Shape;2858;p44"/>
          <p:cNvGrpSpPr/>
          <p:nvPr/>
        </p:nvGrpSpPr>
        <p:grpSpPr>
          <a:xfrm>
            <a:off x="6019721" y="1964666"/>
            <a:ext cx="304958" cy="375335"/>
            <a:chOff x="3040275" y="1342600"/>
            <a:chExt cx="775975" cy="955050"/>
          </a:xfrm>
        </p:grpSpPr>
        <p:sp>
          <p:nvSpPr>
            <p:cNvPr id="2859" name="Google Shape;2859;p44"/>
            <p:cNvSpPr/>
            <p:nvPr/>
          </p:nvSpPr>
          <p:spPr>
            <a:xfrm>
              <a:off x="3040275" y="1342600"/>
              <a:ext cx="775975" cy="955050"/>
            </a:xfrm>
            <a:custGeom>
              <a:rect b="b" l="l" r="r" t="t"/>
              <a:pathLst>
                <a:path extrusionOk="0" h="38202" w="31039">
                  <a:moveTo>
                    <a:pt x="28651" y="1593"/>
                  </a:moveTo>
                  <a:cubicBezTo>
                    <a:pt x="29086" y="1593"/>
                    <a:pt x="29447" y="1953"/>
                    <a:pt x="29447" y="2388"/>
                  </a:cubicBezTo>
                  <a:lnTo>
                    <a:pt x="29447" y="35814"/>
                  </a:lnTo>
                  <a:cubicBezTo>
                    <a:pt x="29447" y="36249"/>
                    <a:pt x="29086" y="36609"/>
                    <a:pt x="28651" y="36609"/>
                  </a:cubicBezTo>
                  <a:lnTo>
                    <a:pt x="2388" y="36609"/>
                  </a:lnTo>
                  <a:cubicBezTo>
                    <a:pt x="1942" y="36609"/>
                    <a:pt x="1592" y="36249"/>
                    <a:pt x="1592" y="35814"/>
                  </a:cubicBezTo>
                  <a:lnTo>
                    <a:pt x="1592" y="2388"/>
                  </a:lnTo>
                  <a:cubicBezTo>
                    <a:pt x="1592" y="1953"/>
                    <a:pt x="1942" y="1593"/>
                    <a:pt x="2388" y="1593"/>
                  </a:cubicBezTo>
                  <a:close/>
                  <a:moveTo>
                    <a:pt x="2388" y="1"/>
                  </a:moveTo>
                  <a:cubicBezTo>
                    <a:pt x="1062" y="1"/>
                    <a:pt x="0" y="1073"/>
                    <a:pt x="0" y="2388"/>
                  </a:cubicBezTo>
                  <a:lnTo>
                    <a:pt x="0" y="35814"/>
                  </a:lnTo>
                  <a:cubicBezTo>
                    <a:pt x="0" y="37129"/>
                    <a:pt x="1062" y="38201"/>
                    <a:pt x="2388" y="38201"/>
                  </a:cubicBezTo>
                  <a:lnTo>
                    <a:pt x="28651" y="38201"/>
                  </a:lnTo>
                  <a:cubicBezTo>
                    <a:pt x="29967" y="38201"/>
                    <a:pt x="31038" y="37129"/>
                    <a:pt x="31038" y="35814"/>
                  </a:cubicBezTo>
                  <a:lnTo>
                    <a:pt x="31038" y="2388"/>
                  </a:lnTo>
                  <a:cubicBezTo>
                    <a:pt x="31038" y="1073"/>
                    <a:pt x="29967" y="1"/>
                    <a:pt x="286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44"/>
            <p:cNvSpPr/>
            <p:nvPr/>
          </p:nvSpPr>
          <p:spPr>
            <a:xfrm>
              <a:off x="3139750" y="1481875"/>
              <a:ext cx="159200" cy="159200"/>
            </a:xfrm>
            <a:custGeom>
              <a:rect b="b" l="l" r="r" t="t"/>
              <a:pathLst>
                <a:path extrusionOk="0" h="6368" w="6368">
                  <a:moveTo>
                    <a:pt x="4776" y="1592"/>
                  </a:moveTo>
                  <a:lnTo>
                    <a:pt x="4776" y="4776"/>
                  </a:lnTo>
                  <a:lnTo>
                    <a:pt x="1592" y="4776"/>
                  </a:lnTo>
                  <a:lnTo>
                    <a:pt x="1592" y="1592"/>
                  </a:lnTo>
                  <a:close/>
                  <a:moveTo>
                    <a:pt x="797" y="1"/>
                  </a:moveTo>
                  <a:cubicBezTo>
                    <a:pt x="351" y="1"/>
                    <a:pt x="1" y="362"/>
                    <a:pt x="1" y="797"/>
                  </a:cubicBezTo>
                  <a:lnTo>
                    <a:pt x="1" y="5572"/>
                  </a:lnTo>
                  <a:cubicBezTo>
                    <a:pt x="1" y="6007"/>
                    <a:pt x="351" y="6367"/>
                    <a:pt x="797" y="6367"/>
                  </a:cubicBezTo>
                  <a:lnTo>
                    <a:pt x="5572" y="6367"/>
                  </a:lnTo>
                  <a:cubicBezTo>
                    <a:pt x="6007" y="6367"/>
                    <a:pt x="6367" y="6007"/>
                    <a:pt x="6367" y="5572"/>
                  </a:cubicBezTo>
                  <a:lnTo>
                    <a:pt x="6367" y="797"/>
                  </a:lnTo>
                  <a:cubicBezTo>
                    <a:pt x="6367" y="362"/>
                    <a:pt x="6007" y="1"/>
                    <a:pt x="55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44"/>
            <p:cNvSpPr/>
            <p:nvPr/>
          </p:nvSpPr>
          <p:spPr>
            <a:xfrm>
              <a:off x="3139750" y="1740525"/>
              <a:ext cx="159200" cy="159200"/>
            </a:xfrm>
            <a:custGeom>
              <a:rect b="b" l="l" r="r" t="t"/>
              <a:pathLst>
                <a:path extrusionOk="0" h="6368" w="6368">
                  <a:moveTo>
                    <a:pt x="4776" y="1592"/>
                  </a:moveTo>
                  <a:lnTo>
                    <a:pt x="4776" y="4776"/>
                  </a:lnTo>
                  <a:lnTo>
                    <a:pt x="1592" y="4776"/>
                  </a:lnTo>
                  <a:lnTo>
                    <a:pt x="1592" y="1592"/>
                  </a:lnTo>
                  <a:close/>
                  <a:moveTo>
                    <a:pt x="797" y="1"/>
                  </a:moveTo>
                  <a:cubicBezTo>
                    <a:pt x="351" y="1"/>
                    <a:pt x="1" y="361"/>
                    <a:pt x="1" y="796"/>
                  </a:cubicBezTo>
                  <a:lnTo>
                    <a:pt x="1" y="5572"/>
                  </a:lnTo>
                  <a:cubicBezTo>
                    <a:pt x="1" y="6007"/>
                    <a:pt x="351" y="6367"/>
                    <a:pt x="797" y="6367"/>
                  </a:cubicBezTo>
                  <a:lnTo>
                    <a:pt x="5572" y="6367"/>
                  </a:lnTo>
                  <a:cubicBezTo>
                    <a:pt x="6007" y="6367"/>
                    <a:pt x="6367" y="6007"/>
                    <a:pt x="6367" y="5572"/>
                  </a:cubicBezTo>
                  <a:lnTo>
                    <a:pt x="6367" y="796"/>
                  </a:lnTo>
                  <a:cubicBezTo>
                    <a:pt x="6367" y="361"/>
                    <a:pt x="6007" y="1"/>
                    <a:pt x="55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44"/>
            <p:cNvSpPr/>
            <p:nvPr/>
          </p:nvSpPr>
          <p:spPr>
            <a:xfrm>
              <a:off x="3139750" y="1999175"/>
              <a:ext cx="159200" cy="159200"/>
            </a:xfrm>
            <a:custGeom>
              <a:rect b="b" l="l" r="r" t="t"/>
              <a:pathLst>
                <a:path extrusionOk="0" h="6368" w="6368">
                  <a:moveTo>
                    <a:pt x="4776" y="1592"/>
                  </a:moveTo>
                  <a:lnTo>
                    <a:pt x="4776" y="4776"/>
                  </a:lnTo>
                  <a:lnTo>
                    <a:pt x="1592" y="4776"/>
                  </a:lnTo>
                  <a:lnTo>
                    <a:pt x="1592" y="1592"/>
                  </a:lnTo>
                  <a:close/>
                  <a:moveTo>
                    <a:pt x="797" y="1"/>
                  </a:moveTo>
                  <a:cubicBezTo>
                    <a:pt x="351" y="1"/>
                    <a:pt x="1" y="361"/>
                    <a:pt x="1" y="796"/>
                  </a:cubicBezTo>
                  <a:lnTo>
                    <a:pt x="1" y="5571"/>
                  </a:lnTo>
                  <a:cubicBezTo>
                    <a:pt x="1" y="6006"/>
                    <a:pt x="351" y="6367"/>
                    <a:pt x="797" y="6367"/>
                  </a:cubicBezTo>
                  <a:lnTo>
                    <a:pt x="5572" y="6367"/>
                  </a:lnTo>
                  <a:cubicBezTo>
                    <a:pt x="6007" y="6367"/>
                    <a:pt x="6367" y="6006"/>
                    <a:pt x="6367" y="5571"/>
                  </a:cubicBezTo>
                  <a:lnTo>
                    <a:pt x="6367" y="796"/>
                  </a:lnTo>
                  <a:cubicBezTo>
                    <a:pt x="6367" y="361"/>
                    <a:pt x="6007" y="1"/>
                    <a:pt x="55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44"/>
            <p:cNvSpPr/>
            <p:nvPr/>
          </p:nvSpPr>
          <p:spPr>
            <a:xfrm>
              <a:off x="3358600" y="1541575"/>
              <a:ext cx="357900" cy="39800"/>
            </a:xfrm>
            <a:custGeom>
              <a:rect b="b" l="l" r="r" t="t"/>
              <a:pathLst>
                <a:path extrusionOk="0" h="1592" w="14316">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44"/>
            <p:cNvSpPr/>
            <p:nvPr/>
          </p:nvSpPr>
          <p:spPr>
            <a:xfrm>
              <a:off x="3358600" y="1800225"/>
              <a:ext cx="357900" cy="39800"/>
            </a:xfrm>
            <a:custGeom>
              <a:rect b="b" l="l" r="r" t="t"/>
              <a:pathLst>
                <a:path extrusionOk="0" h="1592" w="14316">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44"/>
            <p:cNvSpPr/>
            <p:nvPr/>
          </p:nvSpPr>
          <p:spPr>
            <a:xfrm>
              <a:off x="3358600" y="2058875"/>
              <a:ext cx="357900" cy="39800"/>
            </a:xfrm>
            <a:custGeom>
              <a:rect b="b" l="l" r="r" t="t"/>
              <a:pathLst>
                <a:path extrusionOk="0" h="1592" w="14316">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6" name="Google Shape;2866;p44"/>
          <p:cNvGrpSpPr/>
          <p:nvPr/>
        </p:nvGrpSpPr>
        <p:grpSpPr>
          <a:xfrm>
            <a:off x="8667012" y="3325939"/>
            <a:ext cx="163566" cy="164402"/>
            <a:chOff x="3407917" y="-1400250"/>
            <a:chExt cx="193891" cy="194881"/>
          </a:xfrm>
        </p:grpSpPr>
        <p:sp>
          <p:nvSpPr>
            <p:cNvPr id="2867" name="Google Shape;2867;p44"/>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44"/>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44"/>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44"/>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44"/>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44"/>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44"/>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44"/>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8" name="Shape 2878"/>
        <p:cNvGrpSpPr/>
        <p:nvPr/>
      </p:nvGrpSpPr>
      <p:grpSpPr>
        <a:xfrm>
          <a:off x="0" y="0"/>
          <a:ext cx="0" cy="0"/>
          <a:chOff x="0" y="0"/>
          <a:chExt cx="0" cy="0"/>
        </a:xfrm>
      </p:grpSpPr>
      <p:sp>
        <p:nvSpPr>
          <p:cNvPr id="2879" name="Google Shape;2879;p45"/>
          <p:cNvSpPr txBox="1"/>
          <p:nvPr>
            <p:ph idx="1" type="subTitle"/>
          </p:nvPr>
        </p:nvSpPr>
        <p:spPr>
          <a:xfrm>
            <a:off x="2891575" y="1869438"/>
            <a:ext cx="3429000" cy="124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SemiBold"/>
                <a:ea typeface="Nunito SemiBold"/>
                <a:cs typeface="Nunito SemiBold"/>
                <a:sym typeface="Nunito SemiBold"/>
              </a:rPr>
              <a:t>Do you have any questions?</a:t>
            </a:r>
            <a:endParaRPr>
              <a:latin typeface="Nunito SemiBold"/>
              <a:ea typeface="Nunito SemiBold"/>
              <a:cs typeface="Nunito SemiBold"/>
              <a:sym typeface="Nunito SemiBold"/>
            </a:endParaRPr>
          </a:p>
          <a:p>
            <a:pPr indent="0" lvl="0" marL="0" rtl="0" algn="ctr">
              <a:spcBef>
                <a:spcPts val="1600"/>
              </a:spcBef>
              <a:spcAft>
                <a:spcPts val="0"/>
              </a:spcAft>
              <a:buNone/>
            </a:pPr>
            <a:r>
              <a:rPr lang="en"/>
              <a:t>Erin Burns:</a:t>
            </a:r>
            <a:endParaRPr/>
          </a:p>
          <a:p>
            <a:pPr indent="0" lvl="0" marL="0" rtl="0" algn="ctr">
              <a:spcBef>
                <a:spcPts val="0"/>
              </a:spcBef>
              <a:spcAft>
                <a:spcPts val="0"/>
              </a:spcAft>
              <a:buNone/>
            </a:pPr>
            <a:r>
              <a:rPr lang="en" u="sng">
                <a:solidFill>
                  <a:schemeClr val="hlink"/>
                </a:solidFill>
                <a:hlinkClick r:id="rId3"/>
              </a:rPr>
              <a:t>erin.burns@ttu.edu</a:t>
            </a:r>
            <a:endParaRPr/>
          </a:p>
          <a:p>
            <a:pPr indent="0" lvl="0" marL="0" rtl="0" algn="ctr">
              <a:spcBef>
                <a:spcPts val="0"/>
              </a:spcBef>
              <a:spcAft>
                <a:spcPts val="0"/>
              </a:spcAft>
              <a:buNone/>
            </a:pPr>
            <a:r>
              <a:rPr lang="en"/>
              <a:t>Jenni Jacobs:</a:t>
            </a:r>
            <a:endParaRPr/>
          </a:p>
          <a:p>
            <a:pPr indent="0" lvl="0" marL="0" rtl="0" algn="ctr">
              <a:spcBef>
                <a:spcPts val="0"/>
              </a:spcBef>
              <a:spcAft>
                <a:spcPts val="0"/>
              </a:spcAft>
              <a:buNone/>
            </a:pPr>
            <a:r>
              <a:rPr lang="en" u="sng">
                <a:solidFill>
                  <a:schemeClr val="hlink"/>
                </a:solidFill>
                <a:hlinkClick r:id="rId4"/>
              </a:rPr>
              <a:t>jenni.jacobs@ttu.edu</a:t>
            </a:r>
            <a:endParaRPr/>
          </a:p>
          <a:p>
            <a:pPr indent="0" lvl="0" marL="0" rtl="0" algn="ctr">
              <a:spcBef>
                <a:spcPts val="0"/>
              </a:spcBef>
              <a:spcAft>
                <a:spcPts val="0"/>
              </a:spcAft>
              <a:buNone/>
            </a:pPr>
            <a:r>
              <a:t/>
            </a:r>
            <a:endParaRPr/>
          </a:p>
        </p:txBody>
      </p:sp>
      <p:sp>
        <p:nvSpPr>
          <p:cNvPr id="2880" name="Google Shape;2880;p45"/>
          <p:cNvSpPr txBox="1"/>
          <p:nvPr>
            <p:ph type="ctrTitle"/>
          </p:nvPr>
        </p:nvSpPr>
        <p:spPr>
          <a:xfrm>
            <a:off x="2413050" y="539499"/>
            <a:ext cx="4317900" cy="106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8" name="Shape 2708"/>
        <p:cNvGrpSpPr/>
        <p:nvPr/>
      </p:nvGrpSpPr>
      <p:grpSpPr>
        <a:xfrm>
          <a:off x="0" y="0"/>
          <a:ext cx="0" cy="0"/>
          <a:chOff x="0" y="0"/>
          <a:chExt cx="0" cy="0"/>
        </a:xfrm>
      </p:grpSpPr>
      <p:sp>
        <p:nvSpPr>
          <p:cNvPr id="2709" name="Google Shape;2709;p31"/>
          <p:cNvSpPr txBox="1"/>
          <p:nvPr>
            <p:ph type="title"/>
          </p:nvPr>
        </p:nvSpPr>
        <p:spPr>
          <a:xfrm>
            <a:off x="993600" y="257025"/>
            <a:ext cx="71568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STEM Librarians</a:t>
            </a:r>
            <a:endParaRPr/>
          </a:p>
        </p:txBody>
      </p:sp>
      <p:pic>
        <p:nvPicPr>
          <p:cNvPr id="2710" name="Google Shape;2710;p31"/>
          <p:cNvPicPr preferRelativeResize="0"/>
          <p:nvPr/>
        </p:nvPicPr>
        <p:blipFill>
          <a:blip r:embed="rId3">
            <a:alphaModFix/>
          </a:blip>
          <a:stretch>
            <a:fillRect/>
          </a:stretch>
        </p:blipFill>
        <p:spPr>
          <a:xfrm>
            <a:off x="1743325" y="807875"/>
            <a:ext cx="1410175" cy="1940652"/>
          </a:xfrm>
          <a:prstGeom prst="rect">
            <a:avLst/>
          </a:prstGeom>
          <a:noFill/>
          <a:ln>
            <a:noFill/>
          </a:ln>
        </p:spPr>
      </p:pic>
      <p:sp>
        <p:nvSpPr>
          <p:cNvPr id="2711" name="Google Shape;2711;p31"/>
          <p:cNvSpPr txBox="1"/>
          <p:nvPr/>
        </p:nvSpPr>
        <p:spPr>
          <a:xfrm>
            <a:off x="1743325" y="2748525"/>
            <a:ext cx="32019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Light"/>
                <a:ea typeface="Nunito Light"/>
                <a:cs typeface="Nunito Light"/>
                <a:sym typeface="Nunito Light"/>
              </a:rPr>
              <a:t>Jenni Jacobs</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BS, MS, MLIS</a:t>
            </a:r>
            <a:endParaRPr sz="1100">
              <a:latin typeface="Nunito Light"/>
              <a:ea typeface="Nunito Light"/>
              <a:cs typeface="Nunito Light"/>
              <a:sym typeface="Nunito Light"/>
            </a:endParaRPr>
          </a:p>
          <a:p>
            <a:pPr indent="0" lvl="0" marL="0" rtl="0" algn="l">
              <a:spcBef>
                <a:spcPts val="0"/>
              </a:spcBef>
              <a:spcAft>
                <a:spcPts val="0"/>
              </a:spcAft>
              <a:buNone/>
            </a:pPr>
            <a:r>
              <a:t/>
            </a:r>
            <a:endParaRPr sz="1100">
              <a:latin typeface="Nunito Light"/>
              <a:ea typeface="Nunito Light"/>
              <a:cs typeface="Nunito Light"/>
              <a:sym typeface="Nunito Light"/>
            </a:endParaRPr>
          </a:p>
          <a:p>
            <a:pPr indent="0" lvl="0" marL="0" rtl="0" algn="l">
              <a:spcBef>
                <a:spcPts val="0"/>
              </a:spcBef>
              <a:spcAft>
                <a:spcPts val="0"/>
              </a:spcAft>
              <a:buNone/>
            </a:pPr>
            <a:r>
              <a:rPr lang="en" sz="1000">
                <a:latin typeface="Nunito Light"/>
                <a:ea typeface="Nunito Light"/>
                <a:cs typeface="Nunito Light"/>
                <a:sym typeface="Nunito Light"/>
              </a:rPr>
              <a:t>STEM Librarian </a:t>
            </a:r>
            <a:endParaRPr sz="1000">
              <a:latin typeface="Nunito Light"/>
              <a:ea typeface="Nunito Light"/>
              <a:cs typeface="Nunito Light"/>
              <a:sym typeface="Nunito Light"/>
            </a:endParaRPr>
          </a:p>
          <a:p>
            <a:pPr indent="0" lvl="0" marL="0" rtl="0" algn="l">
              <a:spcBef>
                <a:spcPts val="0"/>
              </a:spcBef>
              <a:spcAft>
                <a:spcPts val="0"/>
              </a:spcAft>
              <a:buNone/>
            </a:pPr>
            <a:r>
              <a:rPr lang="en" sz="1000">
                <a:latin typeface="Nunito Light"/>
                <a:ea typeface="Nunito Light"/>
                <a:cs typeface="Nunito Light"/>
                <a:sym typeface="Nunito Light"/>
              </a:rPr>
              <a:t>Texas Tech University</a:t>
            </a:r>
            <a:endParaRPr sz="1000">
              <a:latin typeface="Nunito Light"/>
              <a:ea typeface="Nunito Light"/>
              <a:cs typeface="Nunito Light"/>
              <a:sym typeface="Nunito Light"/>
            </a:endParaRPr>
          </a:p>
          <a:p>
            <a:pPr indent="0" lvl="0" marL="0" rtl="0" algn="l">
              <a:spcBef>
                <a:spcPts val="0"/>
              </a:spcBef>
              <a:spcAft>
                <a:spcPts val="0"/>
              </a:spcAft>
              <a:buNone/>
            </a:pPr>
            <a:r>
              <a:rPr lang="en" sz="1000">
                <a:latin typeface="Nunito Light"/>
                <a:ea typeface="Nunito Light"/>
                <a:cs typeface="Nunito Light"/>
                <a:sym typeface="Nunito Light"/>
              </a:rPr>
              <a:t>Liaison Areas: </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Math and Statistics</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Physics</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Environmental Toxicology</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Forensic Sciences</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Geosciences</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Kinesiology and Sports Management</a:t>
            </a:r>
            <a:endParaRPr sz="1000">
              <a:latin typeface="Nunito Light"/>
              <a:ea typeface="Nunito Light"/>
              <a:cs typeface="Nunito Light"/>
              <a:sym typeface="Nunito Light"/>
            </a:endParaRPr>
          </a:p>
          <a:p>
            <a:pPr indent="-292100" lvl="0" marL="457200" rtl="0" algn="l">
              <a:spcBef>
                <a:spcPts val="0"/>
              </a:spcBef>
              <a:spcAft>
                <a:spcPts val="0"/>
              </a:spcAft>
              <a:buSzPts val="1000"/>
              <a:buFont typeface="Nunito Light"/>
              <a:buChar char="●"/>
            </a:pPr>
            <a:r>
              <a:rPr lang="en" sz="1000">
                <a:latin typeface="Nunito Light"/>
                <a:ea typeface="Nunito Light"/>
                <a:cs typeface="Nunito Light"/>
                <a:sym typeface="Nunito Light"/>
              </a:rPr>
              <a:t>Pre-Professional Health</a:t>
            </a:r>
            <a:endParaRPr sz="1000">
              <a:latin typeface="Nunito Light"/>
              <a:ea typeface="Nunito Light"/>
              <a:cs typeface="Nunito Light"/>
              <a:sym typeface="Nunito Light"/>
            </a:endParaRPr>
          </a:p>
        </p:txBody>
      </p:sp>
      <p:sp>
        <p:nvSpPr>
          <p:cNvPr id="2712" name="Google Shape;2712;p31"/>
          <p:cNvSpPr txBox="1"/>
          <p:nvPr/>
        </p:nvSpPr>
        <p:spPr>
          <a:xfrm>
            <a:off x="5454900" y="2748525"/>
            <a:ext cx="32019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Nunito Light"/>
                <a:ea typeface="Nunito Light"/>
                <a:cs typeface="Nunito Light"/>
                <a:sym typeface="Nunito Light"/>
              </a:rPr>
              <a:t>Erin Burns</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BA, MLIS, RYT500</a:t>
            </a:r>
            <a:endParaRPr sz="1100">
              <a:latin typeface="Nunito Light"/>
              <a:ea typeface="Nunito Light"/>
              <a:cs typeface="Nunito Light"/>
              <a:sym typeface="Nunito Light"/>
            </a:endParaRPr>
          </a:p>
          <a:p>
            <a:pPr indent="0" lvl="0" marL="0" rtl="0" algn="l">
              <a:spcBef>
                <a:spcPts val="0"/>
              </a:spcBef>
              <a:spcAft>
                <a:spcPts val="0"/>
              </a:spcAft>
              <a:buNone/>
            </a:pPr>
            <a:r>
              <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STEM Librarian </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Texas Tech University</a:t>
            </a:r>
            <a:endParaRPr sz="1100">
              <a:latin typeface="Nunito Light"/>
              <a:ea typeface="Nunito Light"/>
              <a:cs typeface="Nunito Light"/>
              <a:sym typeface="Nunito Light"/>
            </a:endParaRPr>
          </a:p>
          <a:p>
            <a:pPr indent="0" lvl="0" marL="0" rtl="0" algn="l">
              <a:spcBef>
                <a:spcPts val="0"/>
              </a:spcBef>
              <a:spcAft>
                <a:spcPts val="0"/>
              </a:spcAft>
              <a:buNone/>
            </a:pPr>
            <a:r>
              <a:rPr lang="en" sz="1100">
                <a:latin typeface="Nunito Light"/>
                <a:ea typeface="Nunito Light"/>
                <a:cs typeface="Nunito Light"/>
                <a:sym typeface="Nunito Light"/>
              </a:rPr>
              <a:t>Liaison Areas: </a:t>
            </a:r>
            <a:endParaRPr sz="1100">
              <a:latin typeface="Nunito Light"/>
              <a:ea typeface="Nunito Light"/>
              <a:cs typeface="Nunito Light"/>
              <a:sym typeface="Nunito Light"/>
            </a:endParaRPr>
          </a:p>
          <a:p>
            <a:pPr indent="-298450" lvl="0" marL="457200" rtl="0" algn="l">
              <a:spcBef>
                <a:spcPts val="0"/>
              </a:spcBef>
              <a:spcAft>
                <a:spcPts val="0"/>
              </a:spcAft>
              <a:buSzPts val="1100"/>
              <a:buFont typeface="Nunito Light"/>
              <a:buChar char="●"/>
            </a:pPr>
            <a:r>
              <a:rPr lang="en" sz="1100">
                <a:latin typeface="Nunito Light"/>
                <a:ea typeface="Nunito Light"/>
                <a:cs typeface="Nunito Light"/>
                <a:sym typeface="Nunito Light"/>
              </a:rPr>
              <a:t>Whitacre College of Engineering</a:t>
            </a:r>
            <a:endParaRPr sz="1100">
              <a:latin typeface="Nunito Light"/>
              <a:ea typeface="Nunito Light"/>
              <a:cs typeface="Nunito Light"/>
              <a:sym typeface="Nunito Light"/>
            </a:endParaRPr>
          </a:p>
        </p:txBody>
      </p:sp>
      <p:pic>
        <p:nvPicPr>
          <p:cNvPr id="2713" name="Google Shape;2713;p31"/>
          <p:cNvPicPr preferRelativeResize="0"/>
          <p:nvPr/>
        </p:nvPicPr>
        <p:blipFill>
          <a:blip r:embed="rId4">
            <a:alphaModFix/>
          </a:blip>
          <a:stretch>
            <a:fillRect/>
          </a:stretch>
        </p:blipFill>
        <p:spPr>
          <a:xfrm>
            <a:off x="5415497" y="1111625"/>
            <a:ext cx="2362075" cy="157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32"/>
          <p:cNvSpPr txBox="1"/>
          <p:nvPr>
            <p:ph type="title"/>
          </p:nvPr>
        </p:nvSpPr>
        <p:spPr>
          <a:xfrm>
            <a:off x="1268550" y="539500"/>
            <a:ext cx="66069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We’ll Talk About</a:t>
            </a:r>
            <a:endParaRPr/>
          </a:p>
        </p:txBody>
      </p:sp>
      <p:sp>
        <p:nvSpPr>
          <p:cNvPr id="2719" name="Google Shape;2719;p32"/>
          <p:cNvSpPr txBox="1"/>
          <p:nvPr>
            <p:ph idx="1" type="subTitle"/>
          </p:nvPr>
        </p:nvSpPr>
        <p:spPr>
          <a:xfrm>
            <a:off x="783650" y="2116131"/>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Workshops?</a:t>
            </a:r>
            <a:endParaRPr/>
          </a:p>
        </p:txBody>
      </p:sp>
      <p:sp>
        <p:nvSpPr>
          <p:cNvPr id="2720" name="Google Shape;2720;p32"/>
          <p:cNvSpPr txBox="1"/>
          <p:nvPr>
            <p:ph idx="3" type="subTitle"/>
          </p:nvPr>
        </p:nvSpPr>
        <p:spPr>
          <a:xfrm>
            <a:off x="2913225" y="2254056"/>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kinds of workshops we offer</a:t>
            </a:r>
            <a:endParaRPr/>
          </a:p>
        </p:txBody>
      </p:sp>
      <p:sp>
        <p:nvSpPr>
          <p:cNvPr id="2721" name="Google Shape;2721;p32"/>
          <p:cNvSpPr txBox="1"/>
          <p:nvPr>
            <p:ph idx="5" type="subTitle"/>
          </p:nvPr>
        </p:nvSpPr>
        <p:spPr>
          <a:xfrm>
            <a:off x="4756725" y="2385456"/>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Structure of Workshops </a:t>
            </a:r>
            <a:endParaRPr/>
          </a:p>
          <a:p>
            <a:pPr indent="0" lvl="0" marL="0" rtl="0" algn="ctr">
              <a:spcBef>
                <a:spcPts val="0"/>
              </a:spcBef>
              <a:spcAft>
                <a:spcPts val="0"/>
              </a:spcAft>
              <a:buNone/>
            </a:pPr>
            <a:r>
              <a:rPr lang="en"/>
              <a:t>(Plan, Discover, Analyze, Publish, Impact, Electives)</a:t>
            </a:r>
            <a:endParaRPr/>
          </a:p>
        </p:txBody>
      </p:sp>
      <p:sp>
        <p:nvSpPr>
          <p:cNvPr id="2722" name="Google Shape;2722;p32"/>
          <p:cNvSpPr/>
          <p:nvPr/>
        </p:nvSpPr>
        <p:spPr>
          <a:xfrm>
            <a:off x="1465715" y="1557519"/>
            <a:ext cx="348019" cy="468185"/>
          </a:xfrm>
          <a:custGeom>
            <a:rect b="b" l="l" r="r" t="t"/>
            <a:pathLst>
              <a:path extrusionOk="0" h="55836" w="41505">
                <a:moveTo>
                  <a:pt x="30199" y="9836"/>
                </a:moveTo>
                <a:cubicBezTo>
                  <a:pt x="34500" y="12494"/>
                  <a:pt x="37114" y="17169"/>
                  <a:pt x="37129" y="22217"/>
                </a:cubicBezTo>
                <a:lnTo>
                  <a:pt x="37144" y="22217"/>
                </a:lnTo>
                <a:cubicBezTo>
                  <a:pt x="37144" y="25174"/>
                  <a:pt x="36248" y="28056"/>
                  <a:pt x="34560" y="30476"/>
                </a:cubicBezTo>
                <a:lnTo>
                  <a:pt x="30886" y="30192"/>
                </a:lnTo>
                <a:cubicBezTo>
                  <a:pt x="26062" y="29819"/>
                  <a:pt x="24046" y="23845"/>
                  <a:pt x="27660" y="20619"/>
                </a:cubicBezTo>
                <a:cubicBezTo>
                  <a:pt x="30692" y="17931"/>
                  <a:pt x="31707" y="13615"/>
                  <a:pt x="30199" y="9836"/>
                </a:cubicBezTo>
                <a:close/>
                <a:moveTo>
                  <a:pt x="13905" y="10568"/>
                </a:moveTo>
                <a:lnTo>
                  <a:pt x="15518" y="13390"/>
                </a:lnTo>
                <a:cubicBezTo>
                  <a:pt x="16026" y="14287"/>
                  <a:pt x="16832" y="14959"/>
                  <a:pt x="17803" y="15287"/>
                </a:cubicBezTo>
                <a:cubicBezTo>
                  <a:pt x="19087" y="15720"/>
                  <a:pt x="19521" y="17333"/>
                  <a:pt x="18624" y="18364"/>
                </a:cubicBezTo>
                <a:cubicBezTo>
                  <a:pt x="17982" y="19036"/>
                  <a:pt x="17579" y="19902"/>
                  <a:pt x="17474" y="20813"/>
                </a:cubicBezTo>
                <a:lnTo>
                  <a:pt x="17026" y="25084"/>
                </a:lnTo>
                <a:cubicBezTo>
                  <a:pt x="16698" y="28191"/>
                  <a:pt x="15428" y="31133"/>
                  <a:pt x="13412" y="33523"/>
                </a:cubicBezTo>
                <a:cubicBezTo>
                  <a:pt x="6019" y="27549"/>
                  <a:pt x="6273" y="16213"/>
                  <a:pt x="13905" y="10568"/>
                </a:cubicBezTo>
                <a:close/>
                <a:moveTo>
                  <a:pt x="22582" y="7656"/>
                </a:moveTo>
                <a:cubicBezTo>
                  <a:pt x="24150" y="7656"/>
                  <a:pt x="25704" y="7909"/>
                  <a:pt x="27197" y="8417"/>
                </a:cubicBezTo>
                <a:cubicBezTo>
                  <a:pt x="27272" y="8895"/>
                  <a:pt x="31006" y="14675"/>
                  <a:pt x="26182" y="18946"/>
                </a:cubicBezTo>
                <a:cubicBezTo>
                  <a:pt x="23852" y="21007"/>
                  <a:pt x="23000" y="24248"/>
                  <a:pt x="23986" y="27190"/>
                </a:cubicBezTo>
                <a:cubicBezTo>
                  <a:pt x="24972" y="30118"/>
                  <a:pt x="27615" y="32193"/>
                  <a:pt x="30707" y="32432"/>
                </a:cubicBezTo>
                <a:lnTo>
                  <a:pt x="32783" y="32597"/>
                </a:lnTo>
                <a:cubicBezTo>
                  <a:pt x="29993" y="35351"/>
                  <a:pt x="26309" y="36781"/>
                  <a:pt x="22588" y="36781"/>
                </a:cubicBezTo>
                <a:cubicBezTo>
                  <a:pt x="20075" y="36781"/>
                  <a:pt x="17546" y="36129"/>
                  <a:pt x="15264" y="34792"/>
                </a:cubicBezTo>
                <a:cubicBezTo>
                  <a:pt x="17489" y="32089"/>
                  <a:pt x="18878" y="28803"/>
                  <a:pt x="19252" y="25323"/>
                </a:cubicBezTo>
                <a:lnTo>
                  <a:pt x="19700" y="21052"/>
                </a:lnTo>
                <a:cubicBezTo>
                  <a:pt x="19760" y="20589"/>
                  <a:pt x="19969" y="20171"/>
                  <a:pt x="20297" y="19842"/>
                </a:cubicBezTo>
                <a:cubicBezTo>
                  <a:pt x="22239" y="17617"/>
                  <a:pt x="21313" y="14122"/>
                  <a:pt x="18505" y="13181"/>
                </a:cubicBezTo>
                <a:cubicBezTo>
                  <a:pt x="18057" y="13017"/>
                  <a:pt x="17684" y="12703"/>
                  <a:pt x="17460" y="12300"/>
                </a:cubicBezTo>
                <a:lnTo>
                  <a:pt x="15802" y="9343"/>
                </a:lnTo>
                <a:cubicBezTo>
                  <a:pt x="17852" y="8252"/>
                  <a:pt x="20149" y="7670"/>
                  <a:pt x="22479" y="7670"/>
                </a:cubicBezTo>
                <a:cubicBezTo>
                  <a:pt x="22508" y="7670"/>
                  <a:pt x="22538" y="7670"/>
                  <a:pt x="22567" y="7670"/>
                </a:cubicBezTo>
                <a:lnTo>
                  <a:pt x="22582" y="7656"/>
                </a:lnTo>
                <a:close/>
                <a:moveTo>
                  <a:pt x="13860" y="4086"/>
                </a:moveTo>
                <a:lnTo>
                  <a:pt x="15130" y="7178"/>
                </a:lnTo>
                <a:cubicBezTo>
                  <a:pt x="7169" y="11076"/>
                  <a:pt x="3615" y="20485"/>
                  <a:pt x="7005" y="28669"/>
                </a:cubicBezTo>
                <a:cubicBezTo>
                  <a:pt x="9668" y="35098"/>
                  <a:pt x="15899" y="39030"/>
                  <a:pt x="22518" y="39030"/>
                </a:cubicBezTo>
                <a:cubicBezTo>
                  <a:pt x="24324" y="39030"/>
                  <a:pt x="26159" y="38737"/>
                  <a:pt x="27959" y="38123"/>
                </a:cubicBezTo>
                <a:lnTo>
                  <a:pt x="29243" y="41244"/>
                </a:lnTo>
                <a:cubicBezTo>
                  <a:pt x="27105" y="41994"/>
                  <a:pt x="24859" y="42382"/>
                  <a:pt x="22595" y="42382"/>
                </a:cubicBezTo>
                <a:cubicBezTo>
                  <a:pt x="22471" y="42382"/>
                  <a:pt x="22348" y="42381"/>
                  <a:pt x="22224" y="42379"/>
                </a:cubicBezTo>
                <a:cubicBezTo>
                  <a:pt x="12875" y="42230"/>
                  <a:pt x="4869" y="35673"/>
                  <a:pt x="2868" y="26548"/>
                </a:cubicBezTo>
                <a:cubicBezTo>
                  <a:pt x="867" y="17423"/>
                  <a:pt x="5422" y="8118"/>
                  <a:pt x="13860" y="4086"/>
                </a:cubicBezTo>
                <a:close/>
                <a:moveTo>
                  <a:pt x="23702" y="44619"/>
                </a:moveTo>
                <a:lnTo>
                  <a:pt x="23702" y="47980"/>
                </a:lnTo>
                <a:lnTo>
                  <a:pt x="21462" y="47980"/>
                </a:lnTo>
                <a:lnTo>
                  <a:pt x="21462" y="44619"/>
                </a:lnTo>
                <a:close/>
                <a:moveTo>
                  <a:pt x="27063" y="50220"/>
                </a:moveTo>
                <a:cubicBezTo>
                  <a:pt x="29094" y="50220"/>
                  <a:pt x="30886" y="51609"/>
                  <a:pt x="31394" y="53580"/>
                </a:cubicBezTo>
                <a:lnTo>
                  <a:pt x="13756" y="53580"/>
                </a:lnTo>
                <a:cubicBezTo>
                  <a:pt x="14263" y="51609"/>
                  <a:pt x="16056" y="50220"/>
                  <a:pt x="18102" y="50220"/>
                </a:cubicBezTo>
                <a:close/>
                <a:moveTo>
                  <a:pt x="19897" y="1"/>
                </a:moveTo>
                <a:cubicBezTo>
                  <a:pt x="19852" y="1"/>
                  <a:pt x="19806" y="3"/>
                  <a:pt x="19760" y="9"/>
                </a:cubicBezTo>
                <a:cubicBezTo>
                  <a:pt x="8663" y="1398"/>
                  <a:pt x="284" y="10762"/>
                  <a:pt x="150" y="21948"/>
                </a:cubicBezTo>
                <a:cubicBezTo>
                  <a:pt x="1" y="33134"/>
                  <a:pt x="8155" y="42693"/>
                  <a:pt x="19222" y="44350"/>
                </a:cubicBezTo>
                <a:lnTo>
                  <a:pt x="19222" y="47995"/>
                </a:lnTo>
                <a:lnTo>
                  <a:pt x="18102" y="47995"/>
                </a:lnTo>
                <a:cubicBezTo>
                  <a:pt x="14383" y="47995"/>
                  <a:pt x="11381" y="50996"/>
                  <a:pt x="11381" y="54715"/>
                </a:cubicBezTo>
                <a:cubicBezTo>
                  <a:pt x="11381" y="55328"/>
                  <a:pt x="11874" y="55835"/>
                  <a:pt x="12501" y="55835"/>
                </a:cubicBezTo>
                <a:lnTo>
                  <a:pt x="32663" y="55835"/>
                </a:lnTo>
                <a:cubicBezTo>
                  <a:pt x="33276" y="55835"/>
                  <a:pt x="33783" y="55328"/>
                  <a:pt x="33783" y="54715"/>
                </a:cubicBezTo>
                <a:cubicBezTo>
                  <a:pt x="33783" y="50996"/>
                  <a:pt x="30767" y="47995"/>
                  <a:pt x="27063" y="47995"/>
                </a:cubicBezTo>
                <a:lnTo>
                  <a:pt x="25943" y="47995"/>
                </a:lnTo>
                <a:lnTo>
                  <a:pt x="25943" y="44365"/>
                </a:lnTo>
                <a:cubicBezTo>
                  <a:pt x="29706" y="43783"/>
                  <a:pt x="33276" y="42260"/>
                  <a:pt x="36292" y="39915"/>
                </a:cubicBezTo>
                <a:cubicBezTo>
                  <a:pt x="37114" y="39317"/>
                  <a:pt x="36770" y="38018"/>
                  <a:pt x="35755" y="37899"/>
                </a:cubicBezTo>
                <a:cubicBezTo>
                  <a:pt x="35717" y="37895"/>
                  <a:pt x="35680" y="37893"/>
                  <a:pt x="35642" y="37893"/>
                </a:cubicBezTo>
                <a:cubicBezTo>
                  <a:pt x="35382" y="37893"/>
                  <a:pt x="35127" y="37983"/>
                  <a:pt x="34918" y="38152"/>
                </a:cubicBezTo>
                <a:cubicBezTo>
                  <a:pt x="33798" y="39019"/>
                  <a:pt x="32589" y="39750"/>
                  <a:pt x="31319" y="40378"/>
                </a:cubicBezTo>
                <a:lnTo>
                  <a:pt x="30020" y="37256"/>
                </a:lnTo>
                <a:cubicBezTo>
                  <a:pt x="37965" y="33343"/>
                  <a:pt x="41505" y="23949"/>
                  <a:pt x="38115" y="15780"/>
                </a:cubicBezTo>
                <a:cubicBezTo>
                  <a:pt x="35449" y="9345"/>
                  <a:pt x="29218" y="5411"/>
                  <a:pt x="22611" y="5411"/>
                </a:cubicBezTo>
                <a:cubicBezTo>
                  <a:pt x="20816" y="5411"/>
                  <a:pt x="18993" y="5702"/>
                  <a:pt x="17206" y="6311"/>
                </a:cubicBezTo>
                <a:lnTo>
                  <a:pt x="15921" y="3235"/>
                </a:lnTo>
                <a:cubicBezTo>
                  <a:pt x="17250" y="2757"/>
                  <a:pt x="18639" y="2413"/>
                  <a:pt x="20043" y="2234"/>
                </a:cubicBezTo>
                <a:cubicBezTo>
                  <a:pt x="20656" y="2159"/>
                  <a:pt x="21089" y="1607"/>
                  <a:pt x="21014" y="980"/>
                </a:cubicBezTo>
                <a:cubicBezTo>
                  <a:pt x="20945" y="413"/>
                  <a:pt x="20455" y="1"/>
                  <a:pt x="19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3" name="Google Shape;2723;p32"/>
          <p:cNvGrpSpPr/>
          <p:nvPr/>
        </p:nvGrpSpPr>
        <p:grpSpPr>
          <a:xfrm>
            <a:off x="3647521" y="1558444"/>
            <a:ext cx="374898" cy="466353"/>
            <a:chOff x="4663359" y="1884267"/>
            <a:chExt cx="315624" cy="402410"/>
          </a:xfrm>
        </p:grpSpPr>
        <p:sp>
          <p:nvSpPr>
            <p:cNvPr id="2724" name="Google Shape;2724;p32"/>
            <p:cNvSpPr/>
            <p:nvPr/>
          </p:nvSpPr>
          <p:spPr>
            <a:xfrm>
              <a:off x="4663359" y="1884267"/>
              <a:ext cx="315624" cy="402410"/>
            </a:xfrm>
            <a:custGeom>
              <a:rect b="b" l="l" r="r" t="t"/>
              <a:pathLst>
                <a:path extrusionOk="0" h="54974" w="43118">
                  <a:moveTo>
                    <a:pt x="25674" y="20235"/>
                  </a:moveTo>
                  <a:lnTo>
                    <a:pt x="21671" y="24253"/>
                  </a:lnTo>
                  <a:lnTo>
                    <a:pt x="17654" y="20235"/>
                  </a:lnTo>
                  <a:close/>
                  <a:moveTo>
                    <a:pt x="21678" y="2309"/>
                  </a:moveTo>
                  <a:cubicBezTo>
                    <a:pt x="24227" y="2309"/>
                    <a:pt x="26782" y="2889"/>
                    <a:pt x="29139" y="4061"/>
                  </a:cubicBezTo>
                  <a:cubicBezTo>
                    <a:pt x="34261" y="6600"/>
                    <a:pt x="37756" y="11588"/>
                    <a:pt x="38368" y="17293"/>
                  </a:cubicBezTo>
                  <a:cubicBezTo>
                    <a:pt x="38996" y="22983"/>
                    <a:pt x="36666" y="28614"/>
                    <a:pt x="32200" y="32198"/>
                  </a:cubicBezTo>
                  <a:cubicBezTo>
                    <a:pt x="29318" y="34468"/>
                    <a:pt x="27526" y="37858"/>
                    <a:pt x="27287" y="41532"/>
                  </a:cubicBezTo>
                  <a:lnTo>
                    <a:pt x="22791" y="41532"/>
                  </a:lnTo>
                  <a:lnTo>
                    <a:pt x="22791" y="26314"/>
                  </a:lnTo>
                  <a:lnTo>
                    <a:pt x="29183" y="19922"/>
                  </a:lnTo>
                  <a:cubicBezTo>
                    <a:pt x="29885" y="19220"/>
                    <a:pt x="29393" y="18010"/>
                    <a:pt x="28392" y="18010"/>
                  </a:cubicBezTo>
                  <a:lnTo>
                    <a:pt x="14951" y="18010"/>
                  </a:lnTo>
                  <a:cubicBezTo>
                    <a:pt x="13950" y="18010"/>
                    <a:pt x="13457" y="19220"/>
                    <a:pt x="14159" y="19922"/>
                  </a:cubicBezTo>
                  <a:lnTo>
                    <a:pt x="20551" y="26314"/>
                  </a:lnTo>
                  <a:lnTo>
                    <a:pt x="20551" y="41532"/>
                  </a:lnTo>
                  <a:lnTo>
                    <a:pt x="16056" y="41532"/>
                  </a:lnTo>
                  <a:cubicBezTo>
                    <a:pt x="15891" y="37948"/>
                    <a:pt x="14174" y="34618"/>
                    <a:pt x="11381" y="32392"/>
                  </a:cubicBezTo>
                  <a:cubicBezTo>
                    <a:pt x="7125" y="29136"/>
                    <a:pt x="4705" y="24014"/>
                    <a:pt x="4884" y="18667"/>
                  </a:cubicBezTo>
                  <a:cubicBezTo>
                    <a:pt x="5034" y="12932"/>
                    <a:pt x="8095" y="7675"/>
                    <a:pt x="13009" y="4718"/>
                  </a:cubicBezTo>
                  <a:cubicBezTo>
                    <a:pt x="15669" y="3117"/>
                    <a:pt x="18670" y="2309"/>
                    <a:pt x="21678" y="2309"/>
                  </a:cubicBezTo>
                  <a:close/>
                  <a:moveTo>
                    <a:pt x="27824" y="43773"/>
                  </a:moveTo>
                  <a:cubicBezTo>
                    <a:pt x="28765" y="43773"/>
                    <a:pt x="29512" y="44519"/>
                    <a:pt x="29512" y="45445"/>
                  </a:cubicBezTo>
                  <a:cubicBezTo>
                    <a:pt x="29512" y="46386"/>
                    <a:pt x="28765" y="47133"/>
                    <a:pt x="27824" y="47133"/>
                  </a:cubicBezTo>
                  <a:lnTo>
                    <a:pt x="15503" y="47133"/>
                  </a:lnTo>
                  <a:cubicBezTo>
                    <a:pt x="14577" y="47133"/>
                    <a:pt x="13830" y="46386"/>
                    <a:pt x="13830" y="45445"/>
                  </a:cubicBezTo>
                  <a:cubicBezTo>
                    <a:pt x="13830" y="44519"/>
                    <a:pt x="14577" y="43773"/>
                    <a:pt x="15503" y="43773"/>
                  </a:cubicBezTo>
                  <a:close/>
                  <a:moveTo>
                    <a:pt x="26704" y="49373"/>
                  </a:moveTo>
                  <a:cubicBezTo>
                    <a:pt x="27645" y="49373"/>
                    <a:pt x="28392" y="50120"/>
                    <a:pt x="28392" y="51046"/>
                  </a:cubicBezTo>
                  <a:cubicBezTo>
                    <a:pt x="28392" y="51987"/>
                    <a:pt x="27645" y="52734"/>
                    <a:pt x="26704" y="52734"/>
                  </a:cubicBezTo>
                  <a:lnTo>
                    <a:pt x="16623" y="52734"/>
                  </a:lnTo>
                  <a:cubicBezTo>
                    <a:pt x="15697" y="52734"/>
                    <a:pt x="14951" y="51987"/>
                    <a:pt x="14951" y="51046"/>
                  </a:cubicBezTo>
                  <a:cubicBezTo>
                    <a:pt x="14951" y="50120"/>
                    <a:pt x="15697" y="49373"/>
                    <a:pt x="16623" y="49373"/>
                  </a:cubicBezTo>
                  <a:close/>
                  <a:moveTo>
                    <a:pt x="21578" y="1"/>
                  </a:moveTo>
                  <a:cubicBezTo>
                    <a:pt x="16237" y="1"/>
                    <a:pt x="10917" y="2229"/>
                    <a:pt x="7140" y="6615"/>
                  </a:cubicBezTo>
                  <a:cubicBezTo>
                    <a:pt x="1" y="14919"/>
                    <a:pt x="1315" y="27509"/>
                    <a:pt x="10007" y="34170"/>
                  </a:cubicBezTo>
                  <a:cubicBezTo>
                    <a:pt x="12367" y="36051"/>
                    <a:pt x="13756" y="38904"/>
                    <a:pt x="13815" y="41936"/>
                  </a:cubicBezTo>
                  <a:cubicBezTo>
                    <a:pt x="11008" y="43250"/>
                    <a:pt x="10799" y="47148"/>
                    <a:pt x="13442" y="48776"/>
                  </a:cubicBezTo>
                  <a:cubicBezTo>
                    <a:pt x="11560" y="51360"/>
                    <a:pt x="13412" y="54974"/>
                    <a:pt x="16608" y="54974"/>
                  </a:cubicBezTo>
                  <a:lnTo>
                    <a:pt x="26689" y="54974"/>
                  </a:lnTo>
                  <a:cubicBezTo>
                    <a:pt x="28855" y="54974"/>
                    <a:pt x="30617" y="53211"/>
                    <a:pt x="30617" y="51046"/>
                  </a:cubicBezTo>
                  <a:cubicBezTo>
                    <a:pt x="30617" y="50239"/>
                    <a:pt x="30348" y="49433"/>
                    <a:pt x="29870" y="48776"/>
                  </a:cubicBezTo>
                  <a:cubicBezTo>
                    <a:pt x="32514" y="47163"/>
                    <a:pt x="32305" y="43265"/>
                    <a:pt x="29512" y="41936"/>
                  </a:cubicBezTo>
                  <a:cubicBezTo>
                    <a:pt x="29617" y="38799"/>
                    <a:pt x="31125" y="35872"/>
                    <a:pt x="33589" y="33946"/>
                  </a:cubicBezTo>
                  <a:cubicBezTo>
                    <a:pt x="42550" y="26732"/>
                    <a:pt x="43118" y="13291"/>
                    <a:pt x="34784" y="5345"/>
                  </a:cubicBezTo>
                  <a:lnTo>
                    <a:pt x="34814" y="5345"/>
                  </a:lnTo>
                  <a:cubicBezTo>
                    <a:pt x="31101" y="1766"/>
                    <a:pt x="26331" y="1"/>
                    <a:pt x="215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2"/>
            <p:cNvSpPr/>
            <p:nvPr/>
          </p:nvSpPr>
          <p:spPr>
            <a:xfrm>
              <a:off x="4723486" y="1926005"/>
              <a:ext cx="102443" cy="103981"/>
            </a:xfrm>
            <a:custGeom>
              <a:rect b="b" l="l" r="r" t="t"/>
              <a:pathLst>
                <a:path extrusionOk="0" h="14205" w="13995">
                  <a:moveTo>
                    <a:pt x="12841" y="0"/>
                  </a:moveTo>
                  <a:cubicBezTo>
                    <a:pt x="12822" y="0"/>
                    <a:pt x="12804" y="1"/>
                    <a:pt x="12785" y="2"/>
                  </a:cubicBezTo>
                  <a:lnTo>
                    <a:pt x="12785" y="17"/>
                  </a:lnTo>
                  <a:cubicBezTo>
                    <a:pt x="5825" y="450"/>
                    <a:pt x="300" y="6080"/>
                    <a:pt x="16" y="13055"/>
                  </a:cubicBezTo>
                  <a:cubicBezTo>
                    <a:pt x="1" y="13682"/>
                    <a:pt x="479" y="14190"/>
                    <a:pt x="1106" y="14205"/>
                  </a:cubicBezTo>
                  <a:lnTo>
                    <a:pt x="1136" y="14205"/>
                  </a:lnTo>
                  <a:cubicBezTo>
                    <a:pt x="1733" y="14205"/>
                    <a:pt x="2241" y="13727"/>
                    <a:pt x="2256" y="13115"/>
                  </a:cubicBezTo>
                  <a:cubicBezTo>
                    <a:pt x="2495" y="7305"/>
                    <a:pt x="7095" y="2615"/>
                    <a:pt x="12890" y="2242"/>
                  </a:cubicBezTo>
                  <a:cubicBezTo>
                    <a:pt x="13517" y="2212"/>
                    <a:pt x="13995" y="1689"/>
                    <a:pt x="13965" y="1077"/>
                  </a:cubicBezTo>
                  <a:cubicBezTo>
                    <a:pt x="13936" y="468"/>
                    <a:pt x="13443" y="0"/>
                    <a:pt x="128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32"/>
          <p:cNvGrpSpPr/>
          <p:nvPr/>
        </p:nvGrpSpPr>
        <p:grpSpPr>
          <a:xfrm>
            <a:off x="5495241" y="1556669"/>
            <a:ext cx="366467" cy="469915"/>
            <a:chOff x="5015817" y="1930712"/>
            <a:chExt cx="319891" cy="410191"/>
          </a:xfrm>
        </p:grpSpPr>
        <p:sp>
          <p:nvSpPr>
            <p:cNvPr id="2727" name="Google Shape;2727;p32"/>
            <p:cNvSpPr/>
            <p:nvPr/>
          </p:nvSpPr>
          <p:spPr>
            <a:xfrm>
              <a:off x="5015817" y="1930712"/>
              <a:ext cx="319891" cy="410191"/>
            </a:xfrm>
            <a:custGeom>
              <a:rect b="b" l="l" r="r" t="t"/>
              <a:pathLst>
                <a:path extrusionOk="0" h="56037" w="43701">
                  <a:moveTo>
                    <a:pt x="38981" y="2256"/>
                  </a:moveTo>
                  <a:lnTo>
                    <a:pt x="30304" y="17564"/>
                  </a:lnTo>
                  <a:cubicBezTo>
                    <a:pt x="27679" y="16332"/>
                    <a:pt x="24828" y="15692"/>
                    <a:pt x="21950" y="15692"/>
                  </a:cubicBezTo>
                  <a:cubicBezTo>
                    <a:pt x="21061" y="15692"/>
                    <a:pt x="20170" y="15753"/>
                    <a:pt x="19282" y="15877"/>
                  </a:cubicBezTo>
                  <a:lnTo>
                    <a:pt x="26675" y="2824"/>
                  </a:lnTo>
                  <a:cubicBezTo>
                    <a:pt x="26869" y="2465"/>
                    <a:pt x="27242" y="2256"/>
                    <a:pt x="27645" y="2256"/>
                  </a:cubicBezTo>
                  <a:close/>
                  <a:moveTo>
                    <a:pt x="16071" y="2256"/>
                  </a:moveTo>
                  <a:cubicBezTo>
                    <a:pt x="16474" y="2256"/>
                    <a:pt x="16847" y="2465"/>
                    <a:pt x="17042" y="2824"/>
                  </a:cubicBezTo>
                  <a:lnTo>
                    <a:pt x="20566" y="9037"/>
                  </a:lnTo>
                  <a:lnTo>
                    <a:pt x="16370" y="16474"/>
                  </a:lnTo>
                  <a:cubicBezTo>
                    <a:pt x="15354" y="16758"/>
                    <a:pt x="14368" y="17131"/>
                    <a:pt x="13412" y="17579"/>
                  </a:cubicBezTo>
                  <a:lnTo>
                    <a:pt x="4735" y="2256"/>
                  </a:lnTo>
                  <a:close/>
                  <a:moveTo>
                    <a:pt x="21857" y="17930"/>
                  </a:moveTo>
                  <a:cubicBezTo>
                    <a:pt x="24164" y="17930"/>
                    <a:pt x="26491" y="18377"/>
                    <a:pt x="28706" y="19297"/>
                  </a:cubicBezTo>
                  <a:cubicBezTo>
                    <a:pt x="35412" y="22075"/>
                    <a:pt x="39773" y="28601"/>
                    <a:pt x="39773" y="35859"/>
                  </a:cubicBezTo>
                  <a:cubicBezTo>
                    <a:pt x="39773" y="45746"/>
                    <a:pt x="31753" y="53781"/>
                    <a:pt x="21851" y="53781"/>
                  </a:cubicBezTo>
                  <a:cubicBezTo>
                    <a:pt x="14607" y="53781"/>
                    <a:pt x="8066" y="49405"/>
                    <a:pt x="5288" y="42715"/>
                  </a:cubicBezTo>
                  <a:cubicBezTo>
                    <a:pt x="2525" y="36009"/>
                    <a:pt x="4048" y="28302"/>
                    <a:pt x="9186" y="23180"/>
                  </a:cubicBezTo>
                  <a:cubicBezTo>
                    <a:pt x="12612" y="19753"/>
                    <a:pt x="17195" y="17930"/>
                    <a:pt x="21857" y="17930"/>
                  </a:cubicBezTo>
                  <a:close/>
                  <a:moveTo>
                    <a:pt x="2809" y="1"/>
                  </a:moveTo>
                  <a:cubicBezTo>
                    <a:pt x="1942" y="1"/>
                    <a:pt x="1405" y="927"/>
                    <a:pt x="1838" y="1689"/>
                  </a:cubicBezTo>
                  <a:lnTo>
                    <a:pt x="11426" y="18625"/>
                  </a:lnTo>
                  <a:cubicBezTo>
                    <a:pt x="3675" y="23299"/>
                    <a:pt x="1" y="32574"/>
                    <a:pt x="2435" y="41296"/>
                  </a:cubicBezTo>
                  <a:cubicBezTo>
                    <a:pt x="4855" y="50018"/>
                    <a:pt x="12800" y="56036"/>
                    <a:pt x="21851" y="56036"/>
                  </a:cubicBezTo>
                  <a:cubicBezTo>
                    <a:pt x="30901" y="56036"/>
                    <a:pt x="38847" y="50018"/>
                    <a:pt x="41281" y="41296"/>
                  </a:cubicBezTo>
                  <a:cubicBezTo>
                    <a:pt x="43700" y="32574"/>
                    <a:pt x="40026" y="23299"/>
                    <a:pt x="32275" y="18625"/>
                  </a:cubicBezTo>
                  <a:lnTo>
                    <a:pt x="41863" y="1689"/>
                  </a:lnTo>
                  <a:cubicBezTo>
                    <a:pt x="42297" y="927"/>
                    <a:pt x="41759" y="1"/>
                    <a:pt x="40893" y="1"/>
                  </a:cubicBezTo>
                  <a:lnTo>
                    <a:pt x="27630" y="1"/>
                  </a:lnTo>
                  <a:cubicBezTo>
                    <a:pt x="26421" y="1"/>
                    <a:pt x="25301" y="658"/>
                    <a:pt x="24703" y="1704"/>
                  </a:cubicBezTo>
                  <a:lnTo>
                    <a:pt x="21851" y="6766"/>
                  </a:lnTo>
                  <a:lnTo>
                    <a:pt x="18983" y="1704"/>
                  </a:lnTo>
                  <a:cubicBezTo>
                    <a:pt x="18386" y="658"/>
                    <a:pt x="17266" y="1"/>
                    <a:pt x="160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2"/>
            <p:cNvSpPr/>
            <p:nvPr/>
          </p:nvSpPr>
          <p:spPr>
            <a:xfrm>
              <a:off x="5074853" y="2099592"/>
              <a:ext cx="201600" cy="187612"/>
            </a:xfrm>
            <a:custGeom>
              <a:rect b="b" l="l" r="r" t="t"/>
              <a:pathLst>
                <a:path extrusionOk="0" h="25630" w="27541">
                  <a:moveTo>
                    <a:pt x="13771" y="3589"/>
                  </a:moveTo>
                  <a:lnTo>
                    <a:pt x="16564" y="9279"/>
                  </a:lnTo>
                  <a:cubicBezTo>
                    <a:pt x="16728" y="9607"/>
                    <a:pt x="17041" y="9831"/>
                    <a:pt x="17415" y="9891"/>
                  </a:cubicBezTo>
                  <a:lnTo>
                    <a:pt x="23688" y="10802"/>
                  </a:lnTo>
                  <a:lnTo>
                    <a:pt x="19147" y="15223"/>
                  </a:lnTo>
                  <a:cubicBezTo>
                    <a:pt x="18878" y="15477"/>
                    <a:pt x="18759" y="15850"/>
                    <a:pt x="18834" y="16209"/>
                  </a:cubicBezTo>
                  <a:lnTo>
                    <a:pt x="19894" y="22451"/>
                  </a:lnTo>
                  <a:lnTo>
                    <a:pt x="14293" y="19509"/>
                  </a:lnTo>
                  <a:cubicBezTo>
                    <a:pt x="14129" y="19420"/>
                    <a:pt x="13950" y="19375"/>
                    <a:pt x="13773" y="19375"/>
                  </a:cubicBezTo>
                  <a:cubicBezTo>
                    <a:pt x="13595" y="19375"/>
                    <a:pt x="13420" y="19420"/>
                    <a:pt x="13263" y="19509"/>
                  </a:cubicBezTo>
                  <a:lnTo>
                    <a:pt x="7662" y="22451"/>
                  </a:lnTo>
                  <a:lnTo>
                    <a:pt x="8723" y="16209"/>
                  </a:lnTo>
                  <a:cubicBezTo>
                    <a:pt x="8782" y="15850"/>
                    <a:pt x="8663" y="15477"/>
                    <a:pt x="8409" y="15223"/>
                  </a:cubicBezTo>
                  <a:lnTo>
                    <a:pt x="3854" y="10802"/>
                  </a:lnTo>
                  <a:lnTo>
                    <a:pt x="10127" y="9891"/>
                  </a:lnTo>
                  <a:cubicBezTo>
                    <a:pt x="10485" y="9831"/>
                    <a:pt x="10799" y="9607"/>
                    <a:pt x="10963" y="9279"/>
                  </a:cubicBezTo>
                  <a:lnTo>
                    <a:pt x="13771" y="3589"/>
                  </a:lnTo>
                  <a:close/>
                  <a:moveTo>
                    <a:pt x="13773" y="1"/>
                  </a:moveTo>
                  <a:cubicBezTo>
                    <a:pt x="13382" y="1"/>
                    <a:pt x="12994" y="191"/>
                    <a:pt x="12770" y="572"/>
                  </a:cubicBezTo>
                  <a:lnTo>
                    <a:pt x="9231" y="7755"/>
                  </a:lnTo>
                  <a:lnTo>
                    <a:pt x="1285" y="8905"/>
                  </a:lnTo>
                  <a:cubicBezTo>
                    <a:pt x="374" y="9040"/>
                    <a:pt x="1" y="10175"/>
                    <a:pt x="673" y="10817"/>
                  </a:cubicBezTo>
                  <a:lnTo>
                    <a:pt x="6408" y="16418"/>
                  </a:lnTo>
                  <a:lnTo>
                    <a:pt x="5049" y="24318"/>
                  </a:lnTo>
                  <a:cubicBezTo>
                    <a:pt x="4931" y="25039"/>
                    <a:pt x="5505" y="25629"/>
                    <a:pt x="6156" y="25629"/>
                  </a:cubicBezTo>
                  <a:cubicBezTo>
                    <a:pt x="6328" y="25629"/>
                    <a:pt x="6505" y="25588"/>
                    <a:pt x="6677" y="25498"/>
                  </a:cubicBezTo>
                  <a:lnTo>
                    <a:pt x="13771" y="21764"/>
                  </a:lnTo>
                  <a:lnTo>
                    <a:pt x="20865" y="25498"/>
                  </a:lnTo>
                  <a:cubicBezTo>
                    <a:pt x="21036" y="25588"/>
                    <a:pt x="21213" y="25629"/>
                    <a:pt x="21385" y="25629"/>
                  </a:cubicBezTo>
                  <a:cubicBezTo>
                    <a:pt x="22037" y="25629"/>
                    <a:pt x="22611" y="25039"/>
                    <a:pt x="22493" y="24318"/>
                  </a:cubicBezTo>
                  <a:lnTo>
                    <a:pt x="21134" y="16418"/>
                  </a:lnTo>
                  <a:lnTo>
                    <a:pt x="26869" y="10817"/>
                  </a:lnTo>
                  <a:cubicBezTo>
                    <a:pt x="27541" y="10175"/>
                    <a:pt x="27167" y="9040"/>
                    <a:pt x="26256" y="8905"/>
                  </a:cubicBezTo>
                  <a:lnTo>
                    <a:pt x="18326" y="7755"/>
                  </a:lnTo>
                  <a:lnTo>
                    <a:pt x="14786" y="572"/>
                  </a:lnTo>
                  <a:cubicBezTo>
                    <a:pt x="14555" y="191"/>
                    <a:pt x="14163" y="1"/>
                    <a:pt x="137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9" name="Google Shape;2729;p32"/>
          <p:cNvSpPr/>
          <p:nvPr/>
        </p:nvSpPr>
        <p:spPr>
          <a:xfrm>
            <a:off x="7410765" y="1557532"/>
            <a:ext cx="348019" cy="468185"/>
          </a:xfrm>
          <a:custGeom>
            <a:rect b="b" l="l" r="r" t="t"/>
            <a:pathLst>
              <a:path extrusionOk="0" h="55836" w="41505">
                <a:moveTo>
                  <a:pt x="30199" y="9836"/>
                </a:moveTo>
                <a:cubicBezTo>
                  <a:pt x="34500" y="12494"/>
                  <a:pt x="37114" y="17169"/>
                  <a:pt x="37129" y="22217"/>
                </a:cubicBezTo>
                <a:lnTo>
                  <a:pt x="37144" y="22217"/>
                </a:lnTo>
                <a:cubicBezTo>
                  <a:pt x="37144" y="25174"/>
                  <a:pt x="36248" y="28056"/>
                  <a:pt x="34560" y="30476"/>
                </a:cubicBezTo>
                <a:lnTo>
                  <a:pt x="30886" y="30192"/>
                </a:lnTo>
                <a:cubicBezTo>
                  <a:pt x="26062" y="29819"/>
                  <a:pt x="24046" y="23845"/>
                  <a:pt x="27660" y="20619"/>
                </a:cubicBezTo>
                <a:cubicBezTo>
                  <a:pt x="30692" y="17931"/>
                  <a:pt x="31707" y="13615"/>
                  <a:pt x="30199" y="9836"/>
                </a:cubicBezTo>
                <a:close/>
                <a:moveTo>
                  <a:pt x="13905" y="10568"/>
                </a:moveTo>
                <a:lnTo>
                  <a:pt x="15518" y="13390"/>
                </a:lnTo>
                <a:cubicBezTo>
                  <a:pt x="16026" y="14287"/>
                  <a:pt x="16832" y="14959"/>
                  <a:pt x="17803" y="15287"/>
                </a:cubicBezTo>
                <a:cubicBezTo>
                  <a:pt x="19087" y="15720"/>
                  <a:pt x="19521" y="17333"/>
                  <a:pt x="18624" y="18364"/>
                </a:cubicBezTo>
                <a:cubicBezTo>
                  <a:pt x="17982" y="19036"/>
                  <a:pt x="17579" y="19902"/>
                  <a:pt x="17474" y="20813"/>
                </a:cubicBezTo>
                <a:lnTo>
                  <a:pt x="17026" y="25084"/>
                </a:lnTo>
                <a:cubicBezTo>
                  <a:pt x="16698" y="28191"/>
                  <a:pt x="15428" y="31133"/>
                  <a:pt x="13412" y="33523"/>
                </a:cubicBezTo>
                <a:cubicBezTo>
                  <a:pt x="6019" y="27549"/>
                  <a:pt x="6273" y="16213"/>
                  <a:pt x="13905" y="10568"/>
                </a:cubicBezTo>
                <a:close/>
                <a:moveTo>
                  <a:pt x="22582" y="7656"/>
                </a:moveTo>
                <a:cubicBezTo>
                  <a:pt x="24150" y="7656"/>
                  <a:pt x="25704" y="7909"/>
                  <a:pt x="27197" y="8417"/>
                </a:cubicBezTo>
                <a:cubicBezTo>
                  <a:pt x="27272" y="8895"/>
                  <a:pt x="31006" y="14675"/>
                  <a:pt x="26182" y="18946"/>
                </a:cubicBezTo>
                <a:cubicBezTo>
                  <a:pt x="23852" y="21007"/>
                  <a:pt x="23000" y="24248"/>
                  <a:pt x="23986" y="27190"/>
                </a:cubicBezTo>
                <a:cubicBezTo>
                  <a:pt x="24972" y="30118"/>
                  <a:pt x="27615" y="32193"/>
                  <a:pt x="30707" y="32432"/>
                </a:cubicBezTo>
                <a:lnTo>
                  <a:pt x="32783" y="32597"/>
                </a:lnTo>
                <a:cubicBezTo>
                  <a:pt x="29993" y="35351"/>
                  <a:pt x="26309" y="36781"/>
                  <a:pt x="22588" y="36781"/>
                </a:cubicBezTo>
                <a:cubicBezTo>
                  <a:pt x="20075" y="36781"/>
                  <a:pt x="17546" y="36129"/>
                  <a:pt x="15264" y="34792"/>
                </a:cubicBezTo>
                <a:cubicBezTo>
                  <a:pt x="17489" y="32089"/>
                  <a:pt x="18878" y="28803"/>
                  <a:pt x="19252" y="25323"/>
                </a:cubicBezTo>
                <a:lnTo>
                  <a:pt x="19700" y="21052"/>
                </a:lnTo>
                <a:cubicBezTo>
                  <a:pt x="19760" y="20589"/>
                  <a:pt x="19969" y="20171"/>
                  <a:pt x="20297" y="19842"/>
                </a:cubicBezTo>
                <a:cubicBezTo>
                  <a:pt x="22239" y="17617"/>
                  <a:pt x="21313" y="14122"/>
                  <a:pt x="18505" y="13181"/>
                </a:cubicBezTo>
                <a:cubicBezTo>
                  <a:pt x="18057" y="13017"/>
                  <a:pt x="17684" y="12703"/>
                  <a:pt x="17460" y="12300"/>
                </a:cubicBezTo>
                <a:lnTo>
                  <a:pt x="15802" y="9343"/>
                </a:lnTo>
                <a:cubicBezTo>
                  <a:pt x="17852" y="8252"/>
                  <a:pt x="20149" y="7670"/>
                  <a:pt x="22479" y="7670"/>
                </a:cubicBezTo>
                <a:cubicBezTo>
                  <a:pt x="22508" y="7670"/>
                  <a:pt x="22538" y="7670"/>
                  <a:pt x="22567" y="7670"/>
                </a:cubicBezTo>
                <a:lnTo>
                  <a:pt x="22582" y="7656"/>
                </a:lnTo>
                <a:close/>
                <a:moveTo>
                  <a:pt x="13860" y="4086"/>
                </a:moveTo>
                <a:lnTo>
                  <a:pt x="15130" y="7178"/>
                </a:lnTo>
                <a:cubicBezTo>
                  <a:pt x="7169" y="11076"/>
                  <a:pt x="3615" y="20485"/>
                  <a:pt x="7005" y="28669"/>
                </a:cubicBezTo>
                <a:cubicBezTo>
                  <a:pt x="9668" y="35098"/>
                  <a:pt x="15899" y="39030"/>
                  <a:pt x="22518" y="39030"/>
                </a:cubicBezTo>
                <a:cubicBezTo>
                  <a:pt x="24324" y="39030"/>
                  <a:pt x="26159" y="38737"/>
                  <a:pt x="27959" y="38123"/>
                </a:cubicBezTo>
                <a:lnTo>
                  <a:pt x="29243" y="41244"/>
                </a:lnTo>
                <a:cubicBezTo>
                  <a:pt x="27105" y="41994"/>
                  <a:pt x="24859" y="42382"/>
                  <a:pt x="22595" y="42382"/>
                </a:cubicBezTo>
                <a:cubicBezTo>
                  <a:pt x="22471" y="42382"/>
                  <a:pt x="22348" y="42381"/>
                  <a:pt x="22224" y="42379"/>
                </a:cubicBezTo>
                <a:cubicBezTo>
                  <a:pt x="12875" y="42230"/>
                  <a:pt x="4869" y="35673"/>
                  <a:pt x="2868" y="26548"/>
                </a:cubicBezTo>
                <a:cubicBezTo>
                  <a:pt x="867" y="17423"/>
                  <a:pt x="5422" y="8118"/>
                  <a:pt x="13860" y="4086"/>
                </a:cubicBezTo>
                <a:close/>
                <a:moveTo>
                  <a:pt x="23702" y="44619"/>
                </a:moveTo>
                <a:lnTo>
                  <a:pt x="23702" y="47980"/>
                </a:lnTo>
                <a:lnTo>
                  <a:pt x="21462" y="47980"/>
                </a:lnTo>
                <a:lnTo>
                  <a:pt x="21462" y="44619"/>
                </a:lnTo>
                <a:close/>
                <a:moveTo>
                  <a:pt x="27063" y="50220"/>
                </a:moveTo>
                <a:cubicBezTo>
                  <a:pt x="29094" y="50220"/>
                  <a:pt x="30886" y="51609"/>
                  <a:pt x="31394" y="53580"/>
                </a:cubicBezTo>
                <a:lnTo>
                  <a:pt x="13756" y="53580"/>
                </a:lnTo>
                <a:cubicBezTo>
                  <a:pt x="14263" y="51609"/>
                  <a:pt x="16056" y="50220"/>
                  <a:pt x="18102" y="50220"/>
                </a:cubicBezTo>
                <a:close/>
                <a:moveTo>
                  <a:pt x="19897" y="1"/>
                </a:moveTo>
                <a:cubicBezTo>
                  <a:pt x="19852" y="1"/>
                  <a:pt x="19806" y="3"/>
                  <a:pt x="19760" y="9"/>
                </a:cubicBezTo>
                <a:cubicBezTo>
                  <a:pt x="8663" y="1398"/>
                  <a:pt x="284" y="10762"/>
                  <a:pt x="150" y="21948"/>
                </a:cubicBezTo>
                <a:cubicBezTo>
                  <a:pt x="1" y="33134"/>
                  <a:pt x="8155" y="42693"/>
                  <a:pt x="19222" y="44350"/>
                </a:cubicBezTo>
                <a:lnTo>
                  <a:pt x="19222" y="47995"/>
                </a:lnTo>
                <a:lnTo>
                  <a:pt x="18102" y="47995"/>
                </a:lnTo>
                <a:cubicBezTo>
                  <a:pt x="14383" y="47995"/>
                  <a:pt x="11381" y="50996"/>
                  <a:pt x="11381" y="54715"/>
                </a:cubicBezTo>
                <a:cubicBezTo>
                  <a:pt x="11381" y="55328"/>
                  <a:pt x="11874" y="55835"/>
                  <a:pt x="12501" y="55835"/>
                </a:cubicBezTo>
                <a:lnTo>
                  <a:pt x="32663" y="55835"/>
                </a:lnTo>
                <a:cubicBezTo>
                  <a:pt x="33276" y="55835"/>
                  <a:pt x="33783" y="55328"/>
                  <a:pt x="33783" y="54715"/>
                </a:cubicBezTo>
                <a:cubicBezTo>
                  <a:pt x="33783" y="50996"/>
                  <a:pt x="30767" y="47995"/>
                  <a:pt x="27063" y="47995"/>
                </a:cubicBezTo>
                <a:lnTo>
                  <a:pt x="25943" y="47995"/>
                </a:lnTo>
                <a:lnTo>
                  <a:pt x="25943" y="44365"/>
                </a:lnTo>
                <a:cubicBezTo>
                  <a:pt x="29706" y="43783"/>
                  <a:pt x="33276" y="42260"/>
                  <a:pt x="36292" y="39915"/>
                </a:cubicBezTo>
                <a:cubicBezTo>
                  <a:pt x="37114" y="39317"/>
                  <a:pt x="36770" y="38018"/>
                  <a:pt x="35755" y="37899"/>
                </a:cubicBezTo>
                <a:cubicBezTo>
                  <a:pt x="35717" y="37895"/>
                  <a:pt x="35680" y="37893"/>
                  <a:pt x="35642" y="37893"/>
                </a:cubicBezTo>
                <a:cubicBezTo>
                  <a:pt x="35382" y="37893"/>
                  <a:pt x="35127" y="37983"/>
                  <a:pt x="34918" y="38152"/>
                </a:cubicBezTo>
                <a:cubicBezTo>
                  <a:pt x="33798" y="39019"/>
                  <a:pt x="32589" y="39750"/>
                  <a:pt x="31319" y="40378"/>
                </a:cubicBezTo>
                <a:lnTo>
                  <a:pt x="30020" y="37256"/>
                </a:lnTo>
                <a:cubicBezTo>
                  <a:pt x="37965" y="33343"/>
                  <a:pt x="41505" y="23949"/>
                  <a:pt x="38115" y="15780"/>
                </a:cubicBezTo>
                <a:cubicBezTo>
                  <a:pt x="35449" y="9345"/>
                  <a:pt x="29218" y="5411"/>
                  <a:pt x="22611" y="5411"/>
                </a:cubicBezTo>
                <a:cubicBezTo>
                  <a:pt x="20816" y="5411"/>
                  <a:pt x="18993" y="5702"/>
                  <a:pt x="17206" y="6311"/>
                </a:cubicBezTo>
                <a:lnTo>
                  <a:pt x="15921" y="3235"/>
                </a:lnTo>
                <a:cubicBezTo>
                  <a:pt x="17250" y="2757"/>
                  <a:pt x="18639" y="2413"/>
                  <a:pt x="20043" y="2234"/>
                </a:cubicBezTo>
                <a:cubicBezTo>
                  <a:pt x="20656" y="2159"/>
                  <a:pt x="21089" y="1607"/>
                  <a:pt x="21014" y="980"/>
                </a:cubicBezTo>
                <a:cubicBezTo>
                  <a:pt x="20945" y="413"/>
                  <a:pt x="20455" y="1"/>
                  <a:pt x="19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2"/>
          <p:cNvSpPr txBox="1"/>
          <p:nvPr>
            <p:ph idx="5" type="subTitle"/>
          </p:nvPr>
        </p:nvSpPr>
        <p:spPr>
          <a:xfrm>
            <a:off x="6663025" y="2254056"/>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Online Spaces, Lab, Attendance, and Feedback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4" name="Shape 2734"/>
        <p:cNvGrpSpPr/>
        <p:nvPr/>
      </p:nvGrpSpPr>
      <p:grpSpPr>
        <a:xfrm>
          <a:off x="0" y="0"/>
          <a:ext cx="0" cy="0"/>
          <a:chOff x="0" y="0"/>
          <a:chExt cx="0" cy="0"/>
        </a:xfrm>
      </p:grpSpPr>
      <p:sp>
        <p:nvSpPr>
          <p:cNvPr id="2735" name="Google Shape;2735;p33"/>
          <p:cNvSpPr txBox="1"/>
          <p:nvPr>
            <p:ph type="title"/>
          </p:nvPr>
        </p:nvSpPr>
        <p:spPr>
          <a:xfrm>
            <a:off x="2620950" y="732225"/>
            <a:ext cx="39021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Workshops</a:t>
            </a:r>
            <a:endParaRPr/>
          </a:p>
        </p:txBody>
      </p:sp>
      <p:sp>
        <p:nvSpPr>
          <p:cNvPr id="2736" name="Google Shape;2736;p33"/>
          <p:cNvSpPr txBox="1"/>
          <p:nvPr>
            <p:ph idx="1" type="subTitle"/>
          </p:nvPr>
        </p:nvSpPr>
        <p:spPr>
          <a:xfrm>
            <a:off x="2261250" y="2001675"/>
            <a:ext cx="4621500" cy="23235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a:t>Often times professors either don’t know about library instruction, or simply don’t want it (time constraints).</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en"/>
              <a:t> Workshops are a great way to reach students, faculty, and staff in your liaison areas without having to wait for the professor to invite you to the class</a:t>
            </a:r>
            <a:endParaRPr/>
          </a:p>
        </p:txBody>
      </p:sp>
      <p:grpSp>
        <p:nvGrpSpPr>
          <p:cNvPr id="2737" name="Google Shape;2737;p33"/>
          <p:cNvGrpSpPr/>
          <p:nvPr/>
        </p:nvGrpSpPr>
        <p:grpSpPr>
          <a:xfrm flipH="1">
            <a:off x="8313866" y="368344"/>
            <a:ext cx="545422" cy="666492"/>
            <a:chOff x="2859835" y="2776139"/>
            <a:chExt cx="634581" cy="775442"/>
          </a:xfrm>
        </p:grpSpPr>
        <p:sp>
          <p:nvSpPr>
            <p:cNvPr id="2738" name="Google Shape;2738;p33"/>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3"/>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3"/>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33"/>
          <p:cNvGrpSpPr/>
          <p:nvPr/>
        </p:nvGrpSpPr>
        <p:grpSpPr>
          <a:xfrm flipH="1">
            <a:off x="7945527" y="883912"/>
            <a:ext cx="158924" cy="202737"/>
            <a:chOff x="2947570" y="-1075969"/>
            <a:chExt cx="184903" cy="235878"/>
          </a:xfrm>
        </p:grpSpPr>
        <p:sp>
          <p:nvSpPr>
            <p:cNvPr id="2742" name="Google Shape;2742;p33"/>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3"/>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3"/>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5" name="Google Shape;2745;p33"/>
          <p:cNvGrpSpPr/>
          <p:nvPr/>
        </p:nvGrpSpPr>
        <p:grpSpPr>
          <a:xfrm>
            <a:off x="7437194" y="2374827"/>
            <a:ext cx="166649" cy="167500"/>
            <a:chOff x="3407917" y="-1400250"/>
            <a:chExt cx="193891" cy="194881"/>
          </a:xfrm>
        </p:grpSpPr>
        <p:sp>
          <p:nvSpPr>
            <p:cNvPr id="2746" name="Google Shape;2746;p33"/>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33"/>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33"/>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33"/>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3"/>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3"/>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3"/>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3"/>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7" name="Shape 2757"/>
        <p:cNvGrpSpPr/>
        <p:nvPr/>
      </p:nvGrpSpPr>
      <p:grpSpPr>
        <a:xfrm>
          <a:off x="0" y="0"/>
          <a:ext cx="0" cy="0"/>
          <a:chOff x="0" y="0"/>
          <a:chExt cx="0" cy="0"/>
        </a:xfrm>
      </p:grpSpPr>
      <p:sp>
        <p:nvSpPr>
          <p:cNvPr id="2758" name="Google Shape;2758;p34"/>
          <p:cNvSpPr txBox="1"/>
          <p:nvPr>
            <p:ph type="title"/>
          </p:nvPr>
        </p:nvSpPr>
        <p:spPr>
          <a:xfrm>
            <a:off x="1592450" y="806075"/>
            <a:ext cx="3129600" cy="16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We Offer!</a:t>
            </a:r>
            <a:endParaRPr/>
          </a:p>
        </p:txBody>
      </p:sp>
      <p:sp>
        <p:nvSpPr>
          <p:cNvPr id="2759" name="Google Shape;2759;p34"/>
          <p:cNvSpPr txBox="1"/>
          <p:nvPr>
            <p:ph idx="1" type="subTitle"/>
          </p:nvPr>
        </p:nvSpPr>
        <p:spPr>
          <a:xfrm>
            <a:off x="1592450" y="2712925"/>
            <a:ext cx="2891400" cy="16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offer a range of workshops, from Fake News, to Open Houses, to Systematic Reviews.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3" name="Shape 2763"/>
        <p:cNvGrpSpPr/>
        <p:nvPr/>
      </p:nvGrpSpPr>
      <p:grpSpPr>
        <a:xfrm>
          <a:off x="0" y="0"/>
          <a:ext cx="0" cy="0"/>
          <a:chOff x="0" y="0"/>
          <a:chExt cx="0" cy="0"/>
        </a:xfrm>
      </p:grpSpPr>
      <p:pic>
        <p:nvPicPr>
          <p:cNvPr id="2764" name="Google Shape;2764;p35"/>
          <p:cNvPicPr preferRelativeResize="0"/>
          <p:nvPr/>
        </p:nvPicPr>
        <p:blipFill rotWithShape="1">
          <a:blip r:embed="rId3">
            <a:alphaModFix/>
          </a:blip>
          <a:srcRect b="80266" l="41090" r="3065" t="0"/>
          <a:stretch/>
        </p:blipFill>
        <p:spPr>
          <a:xfrm>
            <a:off x="2406225" y="222099"/>
            <a:ext cx="4632526" cy="2098276"/>
          </a:xfrm>
          <a:prstGeom prst="rect">
            <a:avLst/>
          </a:prstGeom>
          <a:noFill/>
          <a:ln>
            <a:noFill/>
          </a:ln>
        </p:spPr>
      </p:pic>
      <p:sp>
        <p:nvSpPr>
          <p:cNvPr id="2765" name="Google Shape;2765;p35"/>
          <p:cNvSpPr txBox="1"/>
          <p:nvPr/>
        </p:nvSpPr>
        <p:spPr>
          <a:xfrm>
            <a:off x="2406225" y="2320375"/>
            <a:ext cx="4632600" cy="2586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Plan</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Getting the process started</a:t>
            </a:r>
            <a:endParaRPr sz="1300">
              <a:latin typeface="Nunito Light"/>
              <a:ea typeface="Nunito Light"/>
              <a:cs typeface="Nunito Light"/>
              <a:sym typeface="Nunito Light"/>
            </a:endParaRPr>
          </a:p>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Discover</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Explore the information universe</a:t>
            </a:r>
            <a:endParaRPr sz="1300">
              <a:latin typeface="Nunito Light"/>
              <a:ea typeface="Nunito Light"/>
              <a:cs typeface="Nunito Light"/>
              <a:sym typeface="Nunito Light"/>
            </a:endParaRPr>
          </a:p>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Analyze</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Evaluate the information found</a:t>
            </a:r>
            <a:endParaRPr sz="1300">
              <a:latin typeface="Nunito Light"/>
              <a:ea typeface="Nunito Light"/>
              <a:cs typeface="Nunito Light"/>
              <a:sym typeface="Nunito Light"/>
            </a:endParaRPr>
          </a:p>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Publish</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Writing, editing, organizing, submitting</a:t>
            </a:r>
            <a:endParaRPr sz="1300">
              <a:latin typeface="Nunito Light"/>
              <a:ea typeface="Nunito Light"/>
              <a:cs typeface="Nunito Light"/>
              <a:sym typeface="Nunito Light"/>
            </a:endParaRPr>
          </a:p>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Impact</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How your work impacts the research world</a:t>
            </a:r>
            <a:endParaRPr sz="1300">
              <a:latin typeface="Nunito Light"/>
              <a:ea typeface="Nunito Light"/>
              <a:cs typeface="Nunito Light"/>
              <a:sym typeface="Nunito Light"/>
            </a:endParaRPr>
          </a:p>
          <a:p>
            <a:pPr indent="-311150" lvl="0" marL="457200" rtl="0" algn="l">
              <a:spcBef>
                <a:spcPts val="0"/>
              </a:spcBef>
              <a:spcAft>
                <a:spcPts val="0"/>
              </a:spcAft>
              <a:buSzPts val="1300"/>
              <a:buFont typeface="Nunito Light"/>
              <a:buChar char="●"/>
            </a:pPr>
            <a:r>
              <a:rPr lang="en" sz="1300">
                <a:latin typeface="Nunito Light"/>
                <a:ea typeface="Nunito Light"/>
                <a:cs typeface="Nunito Light"/>
                <a:sym typeface="Nunito Light"/>
              </a:rPr>
              <a:t>Electives</a:t>
            </a:r>
            <a:endParaRPr sz="1300">
              <a:latin typeface="Nunito Light"/>
              <a:ea typeface="Nunito Light"/>
              <a:cs typeface="Nunito Light"/>
              <a:sym typeface="Nunito Light"/>
            </a:endParaRPr>
          </a:p>
          <a:p>
            <a:pPr indent="-311150" lvl="1" marL="914400" rtl="0" algn="l">
              <a:spcBef>
                <a:spcPts val="0"/>
              </a:spcBef>
              <a:spcAft>
                <a:spcPts val="0"/>
              </a:spcAft>
              <a:buSzPts val="1300"/>
              <a:buFont typeface="Nunito Light"/>
              <a:buChar char="○"/>
            </a:pPr>
            <a:r>
              <a:rPr lang="en" sz="1300">
                <a:latin typeface="Nunito Light"/>
                <a:ea typeface="Nunito Light"/>
                <a:cs typeface="Nunito Light"/>
                <a:sym typeface="Nunito Light"/>
              </a:rPr>
              <a:t>Above and beyond the basic process</a:t>
            </a:r>
            <a:endParaRPr sz="1300">
              <a:latin typeface="Nunito Light"/>
              <a:ea typeface="Nunito Light"/>
              <a:cs typeface="Nunito Light"/>
              <a:sym typeface="Nuni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9" name="Shape 2769"/>
        <p:cNvGrpSpPr/>
        <p:nvPr/>
      </p:nvGrpSpPr>
      <p:grpSpPr>
        <a:xfrm>
          <a:off x="0" y="0"/>
          <a:ext cx="0" cy="0"/>
          <a:chOff x="0" y="0"/>
          <a:chExt cx="0" cy="0"/>
        </a:xfrm>
      </p:grpSpPr>
      <p:sp>
        <p:nvSpPr>
          <p:cNvPr id="2770" name="Google Shape;2770;p36"/>
          <p:cNvSpPr txBox="1"/>
          <p:nvPr>
            <p:ph type="title"/>
          </p:nvPr>
        </p:nvSpPr>
        <p:spPr>
          <a:xfrm>
            <a:off x="1592450" y="806075"/>
            <a:ext cx="3129600" cy="16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6"/>
          <p:cNvSpPr txBox="1"/>
          <p:nvPr>
            <p:ph idx="1" type="subTitle"/>
          </p:nvPr>
        </p:nvSpPr>
        <p:spPr>
          <a:xfrm>
            <a:off x="1592450" y="2712925"/>
            <a:ext cx="2891400" cy="16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2" name="Google Shape;2772;p36"/>
          <p:cNvPicPr preferRelativeResize="0"/>
          <p:nvPr/>
        </p:nvPicPr>
        <p:blipFill>
          <a:blip r:embed="rId3">
            <a:alphaModFix/>
          </a:blip>
          <a:stretch>
            <a:fillRect/>
          </a:stretch>
        </p:blipFill>
        <p:spPr>
          <a:xfrm>
            <a:off x="713225" y="152400"/>
            <a:ext cx="3782045" cy="4838699"/>
          </a:xfrm>
          <a:prstGeom prst="rect">
            <a:avLst/>
          </a:prstGeom>
          <a:noFill/>
          <a:ln>
            <a:noFill/>
          </a:ln>
        </p:spPr>
      </p:pic>
      <p:pic>
        <p:nvPicPr>
          <p:cNvPr id="2773" name="Google Shape;2773;p36"/>
          <p:cNvPicPr preferRelativeResize="0"/>
          <p:nvPr/>
        </p:nvPicPr>
        <p:blipFill>
          <a:blip r:embed="rId4">
            <a:alphaModFix/>
          </a:blip>
          <a:stretch>
            <a:fillRect/>
          </a:stretch>
        </p:blipFill>
        <p:spPr>
          <a:xfrm>
            <a:off x="4769250" y="152400"/>
            <a:ext cx="3740737"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7" name="Shape 2777"/>
        <p:cNvGrpSpPr/>
        <p:nvPr/>
      </p:nvGrpSpPr>
      <p:grpSpPr>
        <a:xfrm>
          <a:off x="0" y="0"/>
          <a:ext cx="0" cy="0"/>
          <a:chOff x="0" y="0"/>
          <a:chExt cx="0" cy="0"/>
        </a:xfrm>
      </p:grpSpPr>
      <p:sp>
        <p:nvSpPr>
          <p:cNvPr id="2778" name="Google Shape;2778;p37"/>
          <p:cNvSpPr txBox="1"/>
          <p:nvPr>
            <p:ph idx="1" type="subTitle"/>
          </p:nvPr>
        </p:nvSpPr>
        <p:spPr>
          <a:xfrm>
            <a:off x="955775" y="2571745"/>
            <a:ext cx="1843500" cy="15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Develop the PDF flyers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Announcements in TechAnnounce</a:t>
            </a:r>
            <a:endParaRPr/>
          </a:p>
        </p:txBody>
      </p:sp>
      <p:sp>
        <p:nvSpPr>
          <p:cNvPr id="2779" name="Google Shape;2779;p37"/>
          <p:cNvSpPr txBox="1"/>
          <p:nvPr>
            <p:ph type="title"/>
          </p:nvPr>
        </p:nvSpPr>
        <p:spPr>
          <a:xfrm>
            <a:off x="1268550" y="539500"/>
            <a:ext cx="66069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Marketing the Sessions</a:t>
            </a:r>
            <a:endParaRPr/>
          </a:p>
        </p:txBody>
      </p:sp>
      <p:sp>
        <p:nvSpPr>
          <p:cNvPr id="2780" name="Google Shape;2780;p37"/>
          <p:cNvSpPr txBox="1"/>
          <p:nvPr>
            <p:ph idx="2" type="subTitle"/>
          </p:nvPr>
        </p:nvSpPr>
        <p:spPr>
          <a:xfrm>
            <a:off x="955775" y="2029875"/>
            <a:ext cx="2122500" cy="2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UL Communications and Promotion Dept</a:t>
            </a:r>
            <a:endParaRPr/>
          </a:p>
        </p:txBody>
      </p:sp>
      <p:sp>
        <p:nvSpPr>
          <p:cNvPr id="2781" name="Google Shape;2781;p37"/>
          <p:cNvSpPr txBox="1"/>
          <p:nvPr>
            <p:ph idx="3" type="subTitle"/>
          </p:nvPr>
        </p:nvSpPr>
        <p:spPr>
          <a:xfrm>
            <a:off x="3650250" y="2571756"/>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Send emails and flyers</a:t>
            </a:r>
            <a:endParaRPr/>
          </a:p>
        </p:txBody>
      </p:sp>
      <p:sp>
        <p:nvSpPr>
          <p:cNvPr id="2782" name="Google Shape;2782;p37"/>
          <p:cNvSpPr txBox="1"/>
          <p:nvPr>
            <p:ph idx="4" type="subTitle"/>
          </p:nvPr>
        </p:nvSpPr>
        <p:spPr>
          <a:xfrm>
            <a:off x="3606425" y="2029875"/>
            <a:ext cx="1843500" cy="2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Personal Librarians</a:t>
            </a:r>
            <a:endParaRPr/>
          </a:p>
        </p:txBody>
      </p:sp>
      <p:sp>
        <p:nvSpPr>
          <p:cNvPr id="2783" name="Google Shape;2783;p37"/>
          <p:cNvSpPr txBox="1"/>
          <p:nvPr>
            <p:ph idx="5" type="subTitle"/>
          </p:nvPr>
        </p:nvSpPr>
        <p:spPr>
          <a:xfrm>
            <a:off x="6344725" y="2571756"/>
            <a:ext cx="1843500" cy="81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Add the LibCal registration link to the emails</a:t>
            </a:r>
            <a:endParaRPr/>
          </a:p>
        </p:txBody>
      </p:sp>
      <p:sp>
        <p:nvSpPr>
          <p:cNvPr id="2784" name="Google Shape;2784;p37"/>
          <p:cNvSpPr txBox="1"/>
          <p:nvPr>
            <p:ph idx="6" type="subTitle"/>
          </p:nvPr>
        </p:nvSpPr>
        <p:spPr>
          <a:xfrm>
            <a:off x="6344725" y="2029875"/>
            <a:ext cx="1843500" cy="2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Extra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8" name="Shape 2788"/>
        <p:cNvGrpSpPr/>
        <p:nvPr/>
      </p:nvGrpSpPr>
      <p:grpSpPr>
        <a:xfrm>
          <a:off x="0" y="0"/>
          <a:ext cx="0" cy="0"/>
          <a:chOff x="0" y="0"/>
          <a:chExt cx="0" cy="0"/>
        </a:xfrm>
      </p:grpSpPr>
      <p:sp>
        <p:nvSpPr>
          <p:cNvPr id="2789" name="Google Shape;2789;p38"/>
          <p:cNvSpPr txBox="1"/>
          <p:nvPr>
            <p:ph type="title"/>
          </p:nvPr>
        </p:nvSpPr>
        <p:spPr>
          <a:xfrm>
            <a:off x="1508250" y="539500"/>
            <a:ext cx="6127500" cy="50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Structure of Workshops</a:t>
            </a:r>
            <a:endParaRPr/>
          </a:p>
        </p:txBody>
      </p:sp>
      <p:sp>
        <p:nvSpPr>
          <p:cNvPr id="2790" name="Google Shape;2790;p38"/>
          <p:cNvSpPr txBox="1"/>
          <p:nvPr>
            <p:ph idx="1" type="subTitle"/>
          </p:nvPr>
        </p:nvSpPr>
        <p:spPr>
          <a:xfrm>
            <a:off x="2289150" y="3024712"/>
            <a:ext cx="1818600" cy="78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STEM team usually does at least a couple of workshops together</a:t>
            </a:r>
            <a:endParaRPr/>
          </a:p>
        </p:txBody>
      </p:sp>
      <p:sp>
        <p:nvSpPr>
          <p:cNvPr id="2791" name="Google Shape;2791;p38"/>
          <p:cNvSpPr txBox="1"/>
          <p:nvPr>
            <p:ph idx="2" type="subTitle"/>
          </p:nvPr>
        </p:nvSpPr>
        <p:spPr>
          <a:xfrm>
            <a:off x="2289150" y="2439308"/>
            <a:ext cx="1818600" cy="2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Co-Teaching</a:t>
            </a:r>
            <a:endParaRPr/>
          </a:p>
        </p:txBody>
      </p:sp>
      <p:sp>
        <p:nvSpPr>
          <p:cNvPr id="2792" name="Google Shape;2792;p38"/>
          <p:cNvSpPr txBox="1"/>
          <p:nvPr>
            <p:ph idx="3" type="subTitle"/>
          </p:nvPr>
        </p:nvSpPr>
        <p:spPr>
          <a:xfrm>
            <a:off x="5036250" y="2788237"/>
            <a:ext cx="1818600" cy="78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Subject specific workshops offered alone</a:t>
            </a:r>
            <a:endParaRPr/>
          </a:p>
        </p:txBody>
      </p:sp>
      <p:sp>
        <p:nvSpPr>
          <p:cNvPr id="2793" name="Google Shape;2793;p38"/>
          <p:cNvSpPr txBox="1"/>
          <p:nvPr>
            <p:ph idx="4" type="subTitle"/>
          </p:nvPr>
        </p:nvSpPr>
        <p:spPr>
          <a:xfrm>
            <a:off x="5036250" y="2439308"/>
            <a:ext cx="1818600" cy="26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Individual</a:t>
            </a:r>
            <a:endParaRPr/>
          </a:p>
        </p:txBody>
      </p:sp>
      <p:grpSp>
        <p:nvGrpSpPr>
          <p:cNvPr id="2794" name="Google Shape;2794;p38"/>
          <p:cNvGrpSpPr/>
          <p:nvPr/>
        </p:nvGrpSpPr>
        <p:grpSpPr>
          <a:xfrm>
            <a:off x="2942408" y="1890590"/>
            <a:ext cx="512080" cy="466336"/>
            <a:chOff x="3442215" y="1692402"/>
            <a:chExt cx="393574" cy="351104"/>
          </a:xfrm>
        </p:grpSpPr>
        <p:sp>
          <p:nvSpPr>
            <p:cNvPr id="2795" name="Google Shape;2795;p38"/>
            <p:cNvSpPr/>
            <p:nvPr/>
          </p:nvSpPr>
          <p:spPr>
            <a:xfrm>
              <a:off x="3442215" y="1692402"/>
              <a:ext cx="393574" cy="351104"/>
            </a:xfrm>
            <a:custGeom>
              <a:rect b="b" l="l" r="r" t="t"/>
              <a:pathLst>
                <a:path extrusionOk="0" h="47965" w="53767">
                  <a:moveTo>
                    <a:pt x="26883" y="8930"/>
                  </a:moveTo>
                  <a:cubicBezTo>
                    <a:pt x="28063" y="10185"/>
                    <a:pt x="29183" y="11499"/>
                    <a:pt x="30229" y="12858"/>
                  </a:cubicBezTo>
                  <a:cubicBezTo>
                    <a:pt x="29116" y="12806"/>
                    <a:pt x="28000" y="12779"/>
                    <a:pt x="26883" y="12779"/>
                  </a:cubicBezTo>
                  <a:cubicBezTo>
                    <a:pt x="25767" y="12779"/>
                    <a:pt x="24651" y="12806"/>
                    <a:pt x="23538" y="12858"/>
                  </a:cubicBezTo>
                  <a:cubicBezTo>
                    <a:pt x="24583" y="11499"/>
                    <a:pt x="25703" y="10185"/>
                    <a:pt x="26883" y="8930"/>
                  </a:cubicBezTo>
                  <a:close/>
                  <a:moveTo>
                    <a:pt x="16200" y="2243"/>
                  </a:moveTo>
                  <a:cubicBezTo>
                    <a:pt x="18494" y="2243"/>
                    <a:pt x="21774" y="4024"/>
                    <a:pt x="25285" y="7347"/>
                  </a:cubicBezTo>
                  <a:cubicBezTo>
                    <a:pt x="23598" y="9139"/>
                    <a:pt x="22015" y="11066"/>
                    <a:pt x="20596" y="13082"/>
                  </a:cubicBezTo>
                  <a:cubicBezTo>
                    <a:pt x="18131" y="13306"/>
                    <a:pt x="15682" y="13709"/>
                    <a:pt x="13278" y="14277"/>
                  </a:cubicBezTo>
                  <a:cubicBezTo>
                    <a:pt x="11859" y="8288"/>
                    <a:pt x="12396" y="3882"/>
                    <a:pt x="14562" y="2642"/>
                  </a:cubicBezTo>
                  <a:cubicBezTo>
                    <a:pt x="15025" y="2374"/>
                    <a:pt x="15576" y="2243"/>
                    <a:pt x="16200" y="2243"/>
                  </a:cubicBezTo>
                  <a:close/>
                  <a:moveTo>
                    <a:pt x="37567" y="2242"/>
                  </a:moveTo>
                  <a:cubicBezTo>
                    <a:pt x="38191" y="2242"/>
                    <a:pt x="38741" y="2374"/>
                    <a:pt x="39205" y="2642"/>
                  </a:cubicBezTo>
                  <a:cubicBezTo>
                    <a:pt x="41370" y="3882"/>
                    <a:pt x="41908" y="8303"/>
                    <a:pt x="40504" y="14277"/>
                  </a:cubicBezTo>
                  <a:cubicBezTo>
                    <a:pt x="38085" y="13709"/>
                    <a:pt x="35635" y="13306"/>
                    <a:pt x="33186" y="13082"/>
                  </a:cubicBezTo>
                  <a:cubicBezTo>
                    <a:pt x="31752" y="11051"/>
                    <a:pt x="30184" y="9139"/>
                    <a:pt x="28481" y="7332"/>
                  </a:cubicBezTo>
                  <a:cubicBezTo>
                    <a:pt x="32004" y="4021"/>
                    <a:pt x="35277" y="2242"/>
                    <a:pt x="37567" y="2242"/>
                  </a:cubicBezTo>
                  <a:close/>
                  <a:moveTo>
                    <a:pt x="18938" y="15516"/>
                  </a:moveTo>
                  <a:cubicBezTo>
                    <a:pt x="17713" y="17398"/>
                    <a:pt x="16593" y="19325"/>
                    <a:pt x="15593" y="21326"/>
                  </a:cubicBezTo>
                  <a:cubicBezTo>
                    <a:pt x="14920" y="19728"/>
                    <a:pt x="14353" y="18100"/>
                    <a:pt x="13860" y="16457"/>
                  </a:cubicBezTo>
                  <a:cubicBezTo>
                    <a:pt x="15533" y="16054"/>
                    <a:pt x="17220" y="15740"/>
                    <a:pt x="18938" y="15516"/>
                  </a:cubicBezTo>
                  <a:close/>
                  <a:moveTo>
                    <a:pt x="34844" y="15516"/>
                  </a:moveTo>
                  <a:cubicBezTo>
                    <a:pt x="36546" y="15740"/>
                    <a:pt x="38234" y="16054"/>
                    <a:pt x="39907" y="16457"/>
                  </a:cubicBezTo>
                  <a:cubicBezTo>
                    <a:pt x="39414" y="18100"/>
                    <a:pt x="38846" y="19728"/>
                    <a:pt x="38174" y="21326"/>
                  </a:cubicBezTo>
                  <a:cubicBezTo>
                    <a:pt x="37174" y="19325"/>
                    <a:pt x="36053" y="17398"/>
                    <a:pt x="34844" y="15516"/>
                  </a:cubicBezTo>
                  <a:close/>
                  <a:moveTo>
                    <a:pt x="11680" y="17040"/>
                  </a:moveTo>
                  <a:cubicBezTo>
                    <a:pt x="12396" y="19414"/>
                    <a:pt x="13278" y="21729"/>
                    <a:pt x="14308" y="23984"/>
                  </a:cubicBezTo>
                  <a:cubicBezTo>
                    <a:pt x="13278" y="26225"/>
                    <a:pt x="12396" y="28554"/>
                    <a:pt x="11680" y="30914"/>
                  </a:cubicBezTo>
                  <a:cubicBezTo>
                    <a:pt x="5795" y="29152"/>
                    <a:pt x="2241" y="26478"/>
                    <a:pt x="2241" y="23984"/>
                  </a:cubicBezTo>
                  <a:cubicBezTo>
                    <a:pt x="2241" y="21475"/>
                    <a:pt x="5795" y="18802"/>
                    <a:pt x="11680" y="17040"/>
                  </a:cubicBezTo>
                  <a:close/>
                  <a:moveTo>
                    <a:pt x="42087" y="17040"/>
                  </a:moveTo>
                  <a:cubicBezTo>
                    <a:pt x="47971" y="18802"/>
                    <a:pt x="51526" y="21475"/>
                    <a:pt x="51526" y="23984"/>
                  </a:cubicBezTo>
                  <a:cubicBezTo>
                    <a:pt x="51526" y="26493"/>
                    <a:pt x="47986" y="29152"/>
                    <a:pt x="42087" y="30914"/>
                  </a:cubicBezTo>
                  <a:cubicBezTo>
                    <a:pt x="41370" y="28554"/>
                    <a:pt x="40504" y="26225"/>
                    <a:pt x="39473" y="23984"/>
                  </a:cubicBezTo>
                  <a:cubicBezTo>
                    <a:pt x="40504" y="21729"/>
                    <a:pt x="41370" y="19414"/>
                    <a:pt x="42087" y="17040"/>
                  </a:cubicBezTo>
                  <a:close/>
                  <a:moveTo>
                    <a:pt x="15593" y="26628"/>
                  </a:moveTo>
                  <a:cubicBezTo>
                    <a:pt x="16593" y="28629"/>
                    <a:pt x="17728" y="30571"/>
                    <a:pt x="18953" y="32437"/>
                  </a:cubicBezTo>
                  <a:lnTo>
                    <a:pt x="18938" y="32437"/>
                  </a:lnTo>
                  <a:cubicBezTo>
                    <a:pt x="17235" y="32213"/>
                    <a:pt x="15533" y="31900"/>
                    <a:pt x="13860" y="31497"/>
                  </a:cubicBezTo>
                  <a:cubicBezTo>
                    <a:pt x="14353" y="29854"/>
                    <a:pt x="14920" y="28226"/>
                    <a:pt x="15593" y="26628"/>
                  </a:cubicBezTo>
                  <a:close/>
                  <a:moveTo>
                    <a:pt x="38181" y="26644"/>
                  </a:moveTo>
                  <a:lnTo>
                    <a:pt x="38181" y="26644"/>
                  </a:lnTo>
                  <a:cubicBezTo>
                    <a:pt x="38850" y="28237"/>
                    <a:pt x="39415" y="29844"/>
                    <a:pt x="39907" y="31497"/>
                  </a:cubicBezTo>
                  <a:cubicBezTo>
                    <a:pt x="38234" y="31900"/>
                    <a:pt x="36531" y="32213"/>
                    <a:pt x="34829" y="32437"/>
                  </a:cubicBezTo>
                  <a:cubicBezTo>
                    <a:pt x="36050" y="30561"/>
                    <a:pt x="37168" y="28639"/>
                    <a:pt x="38181" y="26644"/>
                  </a:cubicBezTo>
                  <a:close/>
                  <a:moveTo>
                    <a:pt x="26883" y="15016"/>
                  </a:moveTo>
                  <a:cubicBezTo>
                    <a:pt x="28571" y="15016"/>
                    <a:pt x="30259" y="15083"/>
                    <a:pt x="31946" y="15218"/>
                  </a:cubicBezTo>
                  <a:cubicBezTo>
                    <a:pt x="33858" y="17995"/>
                    <a:pt x="35546" y="20923"/>
                    <a:pt x="36994" y="23984"/>
                  </a:cubicBezTo>
                  <a:cubicBezTo>
                    <a:pt x="35546" y="27031"/>
                    <a:pt x="33858" y="29958"/>
                    <a:pt x="31946" y="32736"/>
                  </a:cubicBezTo>
                  <a:cubicBezTo>
                    <a:pt x="30259" y="32871"/>
                    <a:pt x="28571" y="32938"/>
                    <a:pt x="26883" y="32938"/>
                  </a:cubicBezTo>
                  <a:cubicBezTo>
                    <a:pt x="25196" y="32938"/>
                    <a:pt x="23508" y="32871"/>
                    <a:pt x="21820" y="32736"/>
                  </a:cubicBezTo>
                  <a:cubicBezTo>
                    <a:pt x="19909" y="29958"/>
                    <a:pt x="18221" y="27031"/>
                    <a:pt x="16772" y="23984"/>
                  </a:cubicBezTo>
                  <a:cubicBezTo>
                    <a:pt x="18221" y="20923"/>
                    <a:pt x="19909" y="17995"/>
                    <a:pt x="21820" y="15218"/>
                  </a:cubicBezTo>
                  <a:cubicBezTo>
                    <a:pt x="23508" y="15083"/>
                    <a:pt x="25196" y="15016"/>
                    <a:pt x="26883" y="15016"/>
                  </a:cubicBezTo>
                  <a:close/>
                  <a:moveTo>
                    <a:pt x="23538" y="35096"/>
                  </a:moveTo>
                  <a:cubicBezTo>
                    <a:pt x="24651" y="35156"/>
                    <a:pt x="25767" y="35185"/>
                    <a:pt x="26883" y="35185"/>
                  </a:cubicBezTo>
                  <a:cubicBezTo>
                    <a:pt x="28000" y="35185"/>
                    <a:pt x="29116" y="35156"/>
                    <a:pt x="30229" y="35096"/>
                  </a:cubicBezTo>
                  <a:lnTo>
                    <a:pt x="30229" y="35096"/>
                  </a:lnTo>
                  <a:cubicBezTo>
                    <a:pt x="29183" y="36455"/>
                    <a:pt x="28063" y="37769"/>
                    <a:pt x="26883" y="39024"/>
                  </a:cubicBezTo>
                  <a:cubicBezTo>
                    <a:pt x="25703" y="37769"/>
                    <a:pt x="24583" y="36455"/>
                    <a:pt x="23538" y="35096"/>
                  </a:cubicBezTo>
                  <a:close/>
                  <a:moveTo>
                    <a:pt x="13278" y="33677"/>
                  </a:moveTo>
                  <a:lnTo>
                    <a:pt x="13278" y="33677"/>
                  </a:lnTo>
                  <a:cubicBezTo>
                    <a:pt x="15682" y="34245"/>
                    <a:pt x="18131" y="34648"/>
                    <a:pt x="20611" y="34872"/>
                  </a:cubicBezTo>
                  <a:cubicBezTo>
                    <a:pt x="22029" y="36903"/>
                    <a:pt x="23598" y="38815"/>
                    <a:pt x="25300" y="40622"/>
                  </a:cubicBezTo>
                  <a:cubicBezTo>
                    <a:pt x="21781" y="43929"/>
                    <a:pt x="18511" y="45717"/>
                    <a:pt x="16213" y="45717"/>
                  </a:cubicBezTo>
                  <a:cubicBezTo>
                    <a:pt x="15585" y="45717"/>
                    <a:pt x="15030" y="45584"/>
                    <a:pt x="14562" y="45311"/>
                  </a:cubicBezTo>
                  <a:cubicBezTo>
                    <a:pt x="12396" y="44072"/>
                    <a:pt x="11859" y="39666"/>
                    <a:pt x="13278" y="33677"/>
                  </a:cubicBezTo>
                  <a:close/>
                  <a:moveTo>
                    <a:pt x="40504" y="33677"/>
                  </a:moveTo>
                  <a:lnTo>
                    <a:pt x="40504" y="33677"/>
                  </a:lnTo>
                  <a:cubicBezTo>
                    <a:pt x="41908" y="39651"/>
                    <a:pt x="41370" y="44072"/>
                    <a:pt x="39205" y="45326"/>
                  </a:cubicBezTo>
                  <a:cubicBezTo>
                    <a:pt x="38743" y="45593"/>
                    <a:pt x="38195" y="45724"/>
                    <a:pt x="37573" y="45724"/>
                  </a:cubicBezTo>
                  <a:cubicBezTo>
                    <a:pt x="35279" y="45724"/>
                    <a:pt x="31996" y="43936"/>
                    <a:pt x="28481" y="40622"/>
                  </a:cubicBezTo>
                  <a:cubicBezTo>
                    <a:pt x="30169" y="38815"/>
                    <a:pt x="31737" y="36903"/>
                    <a:pt x="33171" y="34887"/>
                  </a:cubicBezTo>
                  <a:cubicBezTo>
                    <a:pt x="35635" y="34648"/>
                    <a:pt x="38085" y="34260"/>
                    <a:pt x="40504" y="33677"/>
                  </a:cubicBezTo>
                  <a:close/>
                  <a:moveTo>
                    <a:pt x="16180" y="0"/>
                  </a:moveTo>
                  <a:cubicBezTo>
                    <a:pt x="15177" y="0"/>
                    <a:pt x="14256" y="227"/>
                    <a:pt x="13442" y="701"/>
                  </a:cubicBezTo>
                  <a:cubicBezTo>
                    <a:pt x="10156" y="2598"/>
                    <a:pt x="9469" y="8004"/>
                    <a:pt x="11097" y="14859"/>
                  </a:cubicBezTo>
                  <a:cubicBezTo>
                    <a:pt x="4332" y="16875"/>
                    <a:pt x="0" y="20176"/>
                    <a:pt x="0" y="23984"/>
                  </a:cubicBezTo>
                  <a:cubicBezTo>
                    <a:pt x="0" y="27778"/>
                    <a:pt x="4332" y="31078"/>
                    <a:pt x="11097" y="33095"/>
                  </a:cubicBezTo>
                  <a:cubicBezTo>
                    <a:pt x="9469" y="39950"/>
                    <a:pt x="10156" y="45371"/>
                    <a:pt x="13442" y="47253"/>
                  </a:cubicBezTo>
                  <a:cubicBezTo>
                    <a:pt x="14295" y="47749"/>
                    <a:pt x="15223" y="47965"/>
                    <a:pt x="16189" y="47965"/>
                  </a:cubicBezTo>
                  <a:cubicBezTo>
                    <a:pt x="19874" y="47965"/>
                    <a:pt x="24115" y="44832"/>
                    <a:pt x="26883" y="42205"/>
                  </a:cubicBezTo>
                  <a:cubicBezTo>
                    <a:pt x="29655" y="44823"/>
                    <a:pt x="33902" y="47957"/>
                    <a:pt x="37590" y="47957"/>
                  </a:cubicBezTo>
                  <a:cubicBezTo>
                    <a:pt x="38551" y="47957"/>
                    <a:pt x="39475" y="47744"/>
                    <a:pt x="40325" y="47253"/>
                  </a:cubicBezTo>
                  <a:cubicBezTo>
                    <a:pt x="43625" y="45371"/>
                    <a:pt x="44297" y="39950"/>
                    <a:pt x="42670" y="33095"/>
                  </a:cubicBezTo>
                  <a:cubicBezTo>
                    <a:pt x="49435" y="31078"/>
                    <a:pt x="53766" y="27778"/>
                    <a:pt x="53766" y="23984"/>
                  </a:cubicBezTo>
                  <a:cubicBezTo>
                    <a:pt x="53766" y="20176"/>
                    <a:pt x="49435" y="16875"/>
                    <a:pt x="42670" y="14859"/>
                  </a:cubicBezTo>
                  <a:cubicBezTo>
                    <a:pt x="44297" y="8004"/>
                    <a:pt x="43625" y="2598"/>
                    <a:pt x="40325" y="701"/>
                  </a:cubicBezTo>
                  <a:cubicBezTo>
                    <a:pt x="39511" y="227"/>
                    <a:pt x="38590" y="0"/>
                    <a:pt x="37586" y="0"/>
                  </a:cubicBezTo>
                  <a:cubicBezTo>
                    <a:pt x="34540" y="0"/>
                    <a:pt x="30737" y="2094"/>
                    <a:pt x="26883" y="5734"/>
                  </a:cubicBezTo>
                  <a:cubicBezTo>
                    <a:pt x="23030" y="2094"/>
                    <a:pt x="19227" y="0"/>
                    <a:pt x="161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38"/>
            <p:cNvSpPr/>
            <p:nvPr/>
          </p:nvSpPr>
          <p:spPr>
            <a:xfrm>
              <a:off x="3597999" y="1826805"/>
              <a:ext cx="85278" cy="82160"/>
            </a:xfrm>
            <a:custGeom>
              <a:rect b="b" l="l" r="r" t="t"/>
              <a:pathLst>
                <a:path extrusionOk="0" h="11224" w="11650">
                  <a:moveTo>
                    <a:pt x="5601" y="2263"/>
                  </a:moveTo>
                  <a:cubicBezTo>
                    <a:pt x="8603" y="2263"/>
                    <a:pt x="10097" y="5877"/>
                    <a:pt x="7976" y="7998"/>
                  </a:cubicBezTo>
                  <a:cubicBezTo>
                    <a:pt x="7291" y="8678"/>
                    <a:pt x="6450" y="8983"/>
                    <a:pt x="5625" y="8983"/>
                  </a:cubicBezTo>
                  <a:cubicBezTo>
                    <a:pt x="3897" y="8983"/>
                    <a:pt x="2241" y="7645"/>
                    <a:pt x="2241" y="5623"/>
                  </a:cubicBezTo>
                  <a:cubicBezTo>
                    <a:pt x="2241" y="3756"/>
                    <a:pt x="3749" y="2263"/>
                    <a:pt x="5601" y="2263"/>
                  </a:cubicBezTo>
                  <a:close/>
                  <a:moveTo>
                    <a:pt x="5643" y="1"/>
                  </a:moveTo>
                  <a:cubicBezTo>
                    <a:pt x="2764" y="1"/>
                    <a:pt x="1" y="2238"/>
                    <a:pt x="1" y="5623"/>
                  </a:cubicBezTo>
                  <a:cubicBezTo>
                    <a:pt x="1" y="8715"/>
                    <a:pt x="2510" y="11224"/>
                    <a:pt x="5601" y="11224"/>
                  </a:cubicBezTo>
                  <a:cubicBezTo>
                    <a:pt x="7871" y="11224"/>
                    <a:pt x="9918" y="9850"/>
                    <a:pt x="10784" y="7759"/>
                  </a:cubicBezTo>
                  <a:cubicBezTo>
                    <a:pt x="11650" y="5668"/>
                    <a:pt x="11172" y="3264"/>
                    <a:pt x="9559" y="1651"/>
                  </a:cubicBezTo>
                  <a:cubicBezTo>
                    <a:pt x="8420" y="511"/>
                    <a:pt x="7018" y="1"/>
                    <a:pt x="56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7" name="Google Shape;2797;p38"/>
          <p:cNvSpPr/>
          <p:nvPr/>
        </p:nvSpPr>
        <p:spPr>
          <a:xfrm>
            <a:off x="5759507" y="1887182"/>
            <a:ext cx="343886" cy="469744"/>
          </a:xfrm>
          <a:custGeom>
            <a:rect b="b" l="l" r="r" t="t"/>
            <a:pathLst>
              <a:path extrusionOk="0" h="56022" w="41012">
                <a:moveTo>
                  <a:pt x="26107" y="2256"/>
                </a:moveTo>
                <a:lnTo>
                  <a:pt x="26107" y="20357"/>
                </a:lnTo>
                <a:cubicBezTo>
                  <a:pt x="26107" y="20820"/>
                  <a:pt x="26375" y="21223"/>
                  <a:pt x="26809" y="21403"/>
                </a:cubicBezTo>
                <a:cubicBezTo>
                  <a:pt x="32021" y="23493"/>
                  <a:pt x="35844" y="28078"/>
                  <a:pt x="36964" y="33604"/>
                </a:cubicBezTo>
                <a:cubicBezTo>
                  <a:pt x="36623" y="33621"/>
                  <a:pt x="36281" y="33630"/>
                  <a:pt x="35940" y="33630"/>
                </a:cubicBezTo>
                <a:cubicBezTo>
                  <a:pt x="33890" y="33630"/>
                  <a:pt x="31844" y="33323"/>
                  <a:pt x="29885" y="32708"/>
                </a:cubicBezTo>
                <a:cubicBezTo>
                  <a:pt x="26824" y="31805"/>
                  <a:pt x="23665" y="31353"/>
                  <a:pt x="20506" y="31353"/>
                </a:cubicBezTo>
                <a:cubicBezTo>
                  <a:pt x="17347" y="31353"/>
                  <a:pt x="14189" y="31805"/>
                  <a:pt x="11127" y="32708"/>
                </a:cubicBezTo>
                <a:cubicBezTo>
                  <a:pt x="9168" y="33323"/>
                  <a:pt x="7122" y="33630"/>
                  <a:pt x="5072" y="33630"/>
                </a:cubicBezTo>
                <a:cubicBezTo>
                  <a:pt x="4731" y="33630"/>
                  <a:pt x="4389" y="33621"/>
                  <a:pt x="4048" y="33604"/>
                </a:cubicBezTo>
                <a:cubicBezTo>
                  <a:pt x="5168" y="28078"/>
                  <a:pt x="8991" y="23493"/>
                  <a:pt x="14203" y="21403"/>
                </a:cubicBezTo>
                <a:cubicBezTo>
                  <a:pt x="14637" y="21223"/>
                  <a:pt x="14905" y="20820"/>
                  <a:pt x="14905" y="20357"/>
                </a:cubicBezTo>
                <a:lnTo>
                  <a:pt x="14905" y="2256"/>
                </a:lnTo>
                <a:close/>
                <a:moveTo>
                  <a:pt x="20506" y="33593"/>
                </a:moveTo>
                <a:cubicBezTo>
                  <a:pt x="23459" y="33593"/>
                  <a:pt x="26413" y="34015"/>
                  <a:pt x="29273" y="34859"/>
                </a:cubicBezTo>
                <a:cubicBezTo>
                  <a:pt x="31425" y="35531"/>
                  <a:pt x="33660" y="35871"/>
                  <a:pt x="35909" y="35871"/>
                </a:cubicBezTo>
                <a:cubicBezTo>
                  <a:pt x="36360" y="35871"/>
                  <a:pt x="36811" y="35857"/>
                  <a:pt x="37263" y="35830"/>
                </a:cubicBezTo>
                <a:cubicBezTo>
                  <a:pt x="37293" y="36203"/>
                  <a:pt x="37308" y="36576"/>
                  <a:pt x="37308" y="36965"/>
                </a:cubicBezTo>
                <a:cubicBezTo>
                  <a:pt x="37293" y="46239"/>
                  <a:pt x="29781" y="53766"/>
                  <a:pt x="20506" y="53766"/>
                </a:cubicBezTo>
                <a:cubicBezTo>
                  <a:pt x="11231" y="53766"/>
                  <a:pt x="3719" y="46239"/>
                  <a:pt x="3704" y="36965"/>
                </a:cubicBezTo>
                <a:cubicBezTo>
                  <a:pt x="3704" y="36591"/>
                  <a:pt x="3719" y="36218"/>
                  <a:pt x="3749" y="35830"/>
                </a:cubicBezTo>
                <a:cubicBezTo>
                  <a:pt x="4201" y="35857"/>
                  <a:pt x="4652" y="35871"/>
                  <a:pt x="5104" y="35871"/>
                </a:cubicBezTo>
                <a:cubicBezTo>
                  <a:pt x="7352" y="35871"/>
                  <a:pt x="9587" y="35531"/>
                  <a:pt x="11739" y="34859"/>
                </a:cubicBezTo>
                <a:cubicBezTo>
                  <a:pt x="14599" y="34015"/>
                  <a:pt x="17553" y="33593"/>
                  <a:pt x="20506" y="33593"/>
                </a:cubicBezTo>
                <a:close/>
                <a:moveTo>
                  <a:pt x="10425" y="1"/>
                </a:moveTo>
                <a:cubicBezTo>
                  <a:pt x="9813" y="1"/>
                  <a:pt x="9305" y="509"/>
                  <a:pt x="9305" y="1121"/>
                </a:cubicBezTo>
                <a:cubicBezTo>
                  <a:pt x="9305" y="1748"/>
                  <a:pt x="9813" y="2241"/>
                  <a:pt x="10425" y="2241"/>
                </a:cubicBezTo>
                <a:lnTo>
                  <a:pt x="12665" y="2241"/>
                </a:lnTo>
                <a:lnTo>
                  <a:pt x="12665" y="19625"/>
                </a:lnTo>
                <a:cubicBezTo>
                  <a:pt x="4496" y="23314"/>
                  <a:pt x="0" y="32215"/>
                  <a:pt x="1897" y="40982"/>
                </a:cubicBezTo>
                <a:cubicBezTo>
                  <a:pt x="3779" y="49749"/>
                  <a:pt x="11530" y="56022"/>
                  <a:pt x="20506" y="56022"/>
                </a:cubicBezTo>
                <a:cubicBezTo>
                  <a:pt x="29482" y="56022"/>
                  <a:pt x="37233" y="49749"/>
                  <a:pt x="39115" y="40982"/>
                </a:cubicBezTo>
                <a:cubicBezTo>
                  <a:pt x="41012" y="32215"/>
                  <a:pt x="36516" y="23314"/>
                  <a:pt x="28347" y="19625"/>
                </a:cubicBezTo>
                <a:lnTo>
                  <a:pt x="28347" y="2241"/>
                </a:lnTo>
                <a:lnTo>
                  <a:pt x="30587" y="2241"/>
                </a:lnTo>
                <a:cubicBezTo>
                  <a:pt x="31199" y="2241"/>
                  <a:pt x="31707" y="1748"/>
                  <a:pt x="31707" y="1121"/>
                </a:cubicBezTo>
                <a:cubicBezTo>
                  <a:pt x="31707" y="509"/>
                  <a:pt x="31199" y="1"/>
                  <a:pt x="305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search Methods Lesson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