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p:regular r:id="rId15"/>
      <p:bold r:id="rId16"/>
      <p:italic r:id="rId17"/>
      <p:boldItalic r:id="rId18"/>
    </p:embeddedFont>
    <p:embeddedFont>
      <p:font typeface="Nunito"/>
      <p:regular r:id="rId19"/>
      <p:bold r:id="rId20"/>
      <p:italic r:id="rId21"/>
      <p:boldItalic r:id="rId22"/>
    </p:embeddedFont>
    <p:embeddedFont>
      <p:font typeface="Montserrat"/>
      <p:regular r:id="rId23"/>
      <p:bold r:id="rId24"/>
      <p:italic r:id="rId25"/>
      <p:boldItalic r:id="rId26"/>
    </p:embeddedFont>
    <p:embeddedFont>
      <p:font typeface="Lato"/>
      <p:regular r:id="rId27"/>
      <p:bold r:id="rId28"/>
      <p:italic r:id="rId29"/>
      <p:boldItalic r:id="rId30"/>
    </p:embeddedFont>
    <p:embeddedFont>
      <p:font typeface="Fira Sans Extra Condensed Medium"/>
      <p:regular r:id="rId31"/>
      <p:bold r:id="rId32"/>
      <p:italic r:id="rId33"/>
      <p:boldItalic r:id="rId34"/>
    </p:embeddedFont>
    <p:embeddedFont>
      <p:font typeface="Indie Flower"/>
      <p:regular r:id="rId35"/>
    </p:embeddedFont>
    <p:embeddedFont>
      <p:font typeface="Montserrat ExtraBold"/>
      <p:bold r:id="rId36"/>
      <p:boldItalic r:id="rId37"/>
    </p:embeddedFont>
    <p:embeddedFont>
      <p:font typeface="Nunito Light"/>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Light-italic.fntdata"/><Relationship Id="rId20" Type="http://schemas.openxmlformats.org/officeDocument/2006/relationships/font" Target="fonts/Nunito-bold.fntdata"/><Relationship Id="rId42" Type="http://schemas.openxmlformats.org/officeDocument/2006/relationships/font" Target="fonts/OpenSans-regular.fntdata"/><Relationship Id="rId41" Type="http://schemas.openxmlformats.org/officeDocument/2006/relationships/font" Target="fonts/NunitoLight-boldItalic.fntdata"/><Relationship Id="rId22" Type="http://schemas.openxmlformats.org/officeDocument/2006/relationships/font" Target="fonts/Nunito-boldItalic.fntdata"/><Relationship Id="rId44" Type="http://schemas.openxmlformats.org/officeDocument/2006/relationships/font" Target="fonts/OpenSans-italic.fntdata"/><Relationship Id="rId21" Type="http://schemas.openxmlformats.org/officeDocument/2006/relationships/font" Target="fonts/Nunito-italic.fntdata"/><Relationship Id="rId43" Type="http://schemas.openxmlformats.org/officeDocument/2006/relationships/font" Target="fonts/OpenSans-bold.fntdata"/><Relationship Id="rId24" Type="http://schemas.openxmlformats.org/officeDocument/2006/relationships/font" Target="fonts/Montserrat-bold.fntdata"/><Relationship Id="rId23" Type="http://schemas.openxmlformats.org/officeDocument/2006/relationships/font" Target="fonts/Montserrat-regular.fntdata"/><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iraSansExtraCondensedMedium-regular.fntdata"/><Relationship Id="rId30" Type="http://schemas.openxmlformats.org/officeDocument/2006/relationships/font" Target="fonts/Lato-boldItalic.fntdata"/><Relationship Id="rId11" Type="http://schemas.openxmlformats.org/officeDocument/2006/relationships/slide" Target="slides/slide7.xml"/><Relationship Id="rId33" Type="http://schemas.openxmlformats.org/officeDocument/2006/relationships/font" Target="fonts/FiraSansExtraCondensedMedium-italic.fntdata"/><Relationship Id="rId10" Type="http://schemas.openxmlformats.org/officeDocument/2006/relationships/slide" Target="slides/slide6.xml"/><Relationship Id="rId32" Type="http://schemas.openxmlformats.org/officeDocument/2006/relationships/font" Target="fonts/FiraSansExtraCondensedMedium-bold.fntdata"/><Relationship Id="rId13" Type="http://schemas.openxmlformats.org/officeDocument/2006/relationships/slide" Target="slides/slide9.xml"/><Relationship Id="rId35" Type="http://schemas.openxmlformats.org/officeDocument/2006/relationships/font" Target="fonts/IndieFlower-regular.fntdata"/><Relationship Id="rId12" Type="http://schemas.openxmlformats.org/officeDocument/2006/relationships/slide" Target="slides/slide8.xml"/><Relationship Id="rId34" Type="http://schemas.openxmlformats.org/officeDocument/2006/relationships/font" Target="fonts/FiraSansExtraCondensedMedium-boldItalic.fntdata"/><Relationship Id="rId15" Type="http://schemas.openxmlformats.org/officeDocument/2006/relationships/font" Target="fonts/Roboto-regular.fntdata"/><Relationship Id="rId37" Type="http://schemas.openxmlformats.org/officeDocument/2006/relationships/font" Target="fonts/MontserratExtraBold-boldItalic.fntdata"/><Relationship Id="rId14" Type="http://schemas.openxmlformats.org/officeDocument/2006/relationships/slide" Target="slides/slide10.xml"/><Relationship Id="rId36" Type="http://schemas.openxmlformats.org/officeDocument/2006/relationships/font" Target="fonts/MontserratExtraBold-bold.fntdata"/><Relationship Id="rId17" Type="http://schemas.openxmlformats.org/officeDocument/2006/relationships/font" Target="fonts/Roboto-italic.fntdata"/><Relationship Id="rId39" Type="http://schemas.openxmlformats.org/officeDocument/2006/relationships/font" Target="fonts/NunitoLight-bold.fntdata"/><Relationship Id="rId16" Type="http://schemas.openxmlformats.org/officeDocument/2006/relationships/font" Target="fonts/Roboto-bold.fntdata"/><Relationship Id="rId38" Type="http://schemas.openxmlformats.org/officeDocument/2006/relationships/font" Target="fonts/NunitoLight-regular.fntdata"/><Relationship Id="rId19" Type="http://schemas.openxmlformats.org/officeDocument/2006/relationships/font" Target="fonts/Nunito-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729dd71725_7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729dd71725_7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and welcome to our presentation on pivoting from non-stem librarianship to stem librarianship.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6b5fdf5ce3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6b5fdf5ce3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36798a856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36798a856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Jenni Jacobs and I’ve been in libraries over 9 years. I’ve been a librarian for four of those years. My current job is STEM Librarian where I am the liaison for math and stats, physics, environmental toxicology, forensic science, geosciences, kinesiology and sports management, and pre-professional health.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3bf176604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3bf176604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first started in libraries I was a graduate assistant while getting my masters in english. I was the english education library assistant where I dealt almost exclusively with english education undergrads and grads at Radford University. After I graduated I got a job as a library associate at Georgia Highlands College where I maned a reference desk for 5-6 hours at a time. Here I would get general library questions (printing, directions, finding a book) but I would also field research questions about using the libraries resources . Though were were a community college I would still get STEM questions which was my first experience doing anything STEM, along with </a:t>
            </a:r>
            <a:r>
              <a:rPr lang="en"/>
              <a:t>manning the 3D printers/makerspaces at our multiple campuses. When I earned my MLIS I got a job as a marketing and outreach librarian, which does not have a whole lot to do with STEM, but I was for a year or so part of out Research and Instruction Services unit where I was liaison to many different colleges including physics, math, geography, and architecture to name a few. At that time I didn’t think that my experience with reference and instruction would come in handy, but after three years as a marketing and outreach librarian I left Georgia and started work as a STEM Librarian at Texas Tech University.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52cec55bc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52cec55bc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first started as a STEM librarian I thought “well I don’t know why they chose me since I don’t think I can do it”. With a general background in humanities I had little knowledge (and honestly little curiosity) in anything outside of the scope of my studies. In library school, at least for me, they didn’t properly prepare me for the variety of jobs a </a:t>
            </a:r>
            <a:r>
              <a:rPr lang="en"/>
              <a:t>university</a:t>
            </a:r>
            <a:r>
              <a:rPr lang="en"/>
              <a:t> librarian is required to do, and didn’t properly manage my expectations. Thankfully as a new STEM librarian there was really only up to go since I was starting from what felt like nothing. The first thing I did was find </a:t>
            </a:r>
            <a:r>
              <a:rPr lang="en"/>
              <a:t>webinars that I could attend freely to help with my knowledge of my subject areas. I also did research of my own. Since I was a “generalist” at my last position, I had to know a little of everything but a lot of none. So I started to go through the databases I knew little to nothing on and learned them as best as I could. The great thing about working in libraries for a long time is that you get accustomed to the way things are, so searching in databases does differ but not so much that you don’t know what’s going on. One thing that really helped me was letting the students fill in the gaps in knowledge that I had. You don’t have to be extremely knowledgeable in their specific subjects, which is something I had to tell myself a lot starting off. You’re not an expert in their subject, but you’re an expert in finding information so as long as they can explain what they’re looking for, or what their subject is, you can take that information and teach them how to look for it. </a:t>
            </a:r>
            <a:br>
              <a:rPr lang="en"/>
            </a:br>
            <a:r>
              <a:rPr lang="en"/>
              <a:t>Another thing I had to remind myself is that you are never alone. At my previous position I was someone who was in charge of a lot and had few people I could talk with about my work. As a STEM librarian not only are there networks out there to take advantage of but within your own university or college there are people to depend on. Whether it’s information about different departments or the way the university as a whole is run, or help with teaching techniques, your colleagues are a wealth of knowledge you should take advantage of.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36798a856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136798a856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college of engineering contains the following departments: chemical engineering, civil and environmental engineering, computer science, electrical and computer engineering, industrial, manufacturing and systems engineering, mechanical engineering, and the Bob L. Herd Dept of Petroleum engineering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courses I work with most heavily are : undergrad includes Engineering Ethics and Communication for Engineers; and the graduate programs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74ed90e5f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74ed90e5f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3bf176604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3bf176604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555555"/>
                </a:solidFill>
                <a:latin typeface="Open Sans"/>
                <a:ea typeface="Open Sans"/>
                <a:cs typeface="Open Sans"/>
                <a:sym typeface="Open Sans"/>
              </a:rPr>
              <a:t>Professional Development in the engineering fields, including</a:t>
            </a:r>
            <a:endParaRPr sz="1400">
              <a:solidFill>
                <a:srgbClr val="555555"/>
              </a:solidFill>
              <a:latin typeface="Open Sans"/>
              <a:ea typeface="Open Sans"/>
              <a:cs typeface="Open Sans"/>
              <a:sym typeface="Open Sans"/>
            </a:endParaRPr>
          </a:p>
          <a:p>
            <a:pPr indent="-317500" lvl="0" marL="457200" rtl="0" algn="l">
              <a:spcBef>
                <a:spcPts val="0"/>
              </a:spcBef>
              <a:spcAft>
                <a:spcPts val="0"/>
              </a:spcAft>
              <a:buClr>
                <a:srgbClr val="555555"/>
              </a:buClr>
              <a:buSzPts val="1400"/>
              <a:buFont typeface="Open Sans"/>
              <a:buChar char="●"/>
            </a:pPr>
            <a:r>
              <a:rPr lang="en" sz="1400">
                <a:solidFill>
                  <a:srgbClr val="555555"/>
                </a:solidFill>
                <a:latin typeface="Open Sans"/>
                <a:ea typeface="Open Sans"/>
                <a:cs typeface="Open Sans"/>
                <a:sym typeface="Open Sans"/>
              </a:rPr>
              <a:t>Coursera -- </a:t>
            </a:r>
            <a:endParaRPr sz="1400">
              <a:solidFill>
                <a:srgbClr val="555555"/>
              </a:solidFill>
              <a:latin typeface="Open Sans"/>
              <a:ea typeface="Open Sans"/>
              <a:cs typeface="Open Sans"/>
              <a:sym typeface="Open Sans"/>
            </a:endParaRPr>
          </a:p>
          <a:p>
            <a:pPr indent="-317500" lvl="1" marL="914400" rtl="0" algn="l">
              <a:spcBef>
                <a:spcPts val="0"/>
              </a:spcBef>
              <a:spcAft>
                <a:spcPts val="0"/>
              </a:spcAft>
              <a:buClr>
                <a:srgbClr val="555555"/>
              </a:buClr>
              <a:buSzPts val="1400"/>
              <a:buFont typeface="Open Sans"/>
              <a:buChar char="○"/>
            </a:pPr>
            <a:r>
              <a:rPr lang="en" sz="1400">
                <a:solidFill>
                  <a:srgbClr val="555555"/>
                </a:solidFill>
                <a:latin typeface="Open Sans"/>
                <a:ea typeface="Open Sans"/>
                <a:cs typeface="Open Sans"/>
                <a:sym typeface="Open Sans"/>
              </a:rPr>
              <a:t>Data Science, certificate, r programming</a:t>
            </a:r>
            <a:endParaRPr sz="1400">
              <a:solidFill>
                <a:srgbClr val="555555"/>
              </a:solidFill>
              <a:latin typeface="Open Sans"/>
              <a:ea typeface="Open Sans"/>
              <a:cs typeface="Open Sans"/>
              <a:sym typeface="Open Sans"/>
            </a:endParaRPr>
          </a:p>
          <a:p>
            <a:pPr indent="-317500" lvl="1" marL="914400" rtl="0" algn="l">
              <a:spcBef>
                <a:spcPts val="0"/>
              </a:spcBef>
              <a:spcAft>
                <a:spcPts val="0"/>
              </a:spcAft>
              <a:buClr>
                <a:srgbClr val="555555"/>
              </a:buClr>
              <a:buSzPts val="1400"/>
              <a:buFont typeface="Open Sans"/>
              <a:buChar char="○"/>
            </a:pPr>
            <a:r>
              <a:rPr lang="en" sz="1400">
                <a:solidFill>
                  <a:srgbClr val="555555"/>
                </a:solidFill>
                <a:latin typeface="Open Sans"/>
                <a:ea typeface="Open Sans"/>
                <a:cs typeface="Open Sans"/>
                <a:sym typeface="Open Sans"/>
              </a:rPr>
              <a:t>Engineering topics like: basics of electrical engineering, petroleum engineering, mechanical engineering, 10 things every engineer should know</a:t>
            </a:r>
            <a:endParaRPr sz="1400">
              <a:solidFill>
                <a:srgbClr val="555555"/>
              </a:solidFill>
              <a:latin typeface="Open Sans"/>
              <a:ea typeface="Open Sans"/>
              <a:cs typeface="Open Sans"/>
              <a:sym typeface="Open Sans"/>
            </a:endParaRPr>
          </a:p>
          <a:p>
            <a:pPr indent="-317500" lvl="0" marL="457200" rtl="0" algn="l">
              <a:spcBef>
                <a:spcPts val="0"/>
              </a:spcBef>
              <a:spcAft>
                <a:spcPts val="0"/>
              </a:spcAft>
              <a:buClr>
                <a:srgbClr val="555555"/>
              </a:buClr>
              <a:buSzPts val="1400"/>
              <a:buFont typeface="Open Sans"/>
              <a:buChar char="●"/>
            </a:pPr>
            <a:r>
              <a:rPr lang="en" sz="1400">
                <a:solidFill>
                  <a:srgbClr val="555555"/>
                </a:solidFill>
                <a:latin typeface="Open Sans"/>
                <a:ea typeface="Open Sans"/>
                <a:cs typeface="Open Sans"/>
                <a:sym typeface="Open Sans"/>
              </a:rPr>
              <a:t>and attending the ASEE conference online in 2021, and being a part of the ELD</a:t>
            </a:r>
            <a:endParaRPr sz="1400">
              <a:solidFill>
                <a:srgbClr val="555555"/>
              </a:solidFill>
              <a:latin typeface="Open Sans"/>
              <a:ea typeface="Open Sans"/>
              <a:cs typeface="Open Sans"/>
              <a:sym typeface="Open Sans"/>
            </a:endParaRPr>
          </a:p>
          <a:p>
            <a:pPr indent="-317500" lvl="0" marL="457200" rtl="0" algn="l">
              <a:spcBef>
                <a:spcPts val="0"/>
              </a:spcBef>
              <a:spcAft>
                <a:spcPts val="0"/>
              </a:spcAft>
              <a:buClr>
                <a:srgbClr val="555555"/>
              </a:buClr>
              <a:buSzPts val="1400"/>
              <a:buFont typeface="Open Sans"/>
              <a:buChar char="●"/>
            </a:pPr>
            <a:r>
              <a:rPr lang="en" sz="1400">
                <a:solidFill>
                  <a:srgbClr val="555555"/>
                </a:solidFill>
                <a:latin typeface="Open Sans"/>
                <a:ea typeface="Open Sans"/>
                <a:cs typeface="Open Sans"/>
                <a:sym typeface="Open Sans"/>
              </a:rPr>
              <a:t>researching a lot of the engineering literature on threshold concepts and what students need to succeed in these courses</a:t>
            </a:r>
            <a:endParaRPr sz="1400">
              <a:solidFill>
                <a:srgbClr val="555555"/>
              </a:solidFill>
              <a:latin typeface="Open Sans"/>
              <a:ea typeface="Open Sans"/>
              <a:cs typeface="Open Sans"/>
              <a:sym typeface="Open Sans"/>
            </a:endParaRPr>
          </a:p>
          <a:p>
            <a:pPr indent="0" lvl="0" marL="0" rtl="0" algn="l">
              <a:spcBef>
                <a:spcPts val="0"/>
              </a:spcBef>
              <a:spcAft>
                <a:spcPts val="0"/>
              </a:spcAft>
              <a:buNone/>
            </a:pPr>
            <a:r>
              <a:t/>
            </a:r>
            <a:endParaRPr sz="1400">
              <a:solidFill>
                <a:srgbClr val="555555"/>
              </a:solidFill>
              <a:latin typeface="Open Sans"/>
              <a:ea typeface="Open Sans"/>
              <a:cs typeface="Open Sans"/>
              <a:sym typeface="Open Sans"/>
            </a:endParaRPr>
          </a:p>
          <a:p>
            <a:pPr indent="0" lvl="0" marL="0" rtl="0" algn="l">
              <a:spcBef>
                <a:spcPts val="0"/>
              </a:spcBef>
              <a:spcAft>
                <a:spcPts val="0"/>
              </a:spcAft>
              <a:buNone/>
            </a:pPr>
            <a:r>
              <a:t/>
            </a:r>
            <a:endParaRPr sz="1400">
              <a:solidFill>
                <a:srgbClr val="555555"/>
              </a:solidFill>
              <a:latin typeface="Open Sans"/>
              <a:ea typeface="Open Sans"/>
              <a:cs typeface="Open Sans"/>
              <a:sym typeface="Open Sans"/>
            </a:endParaRPr>
          </a:p>
          <a:p>
            <a:pPr indent="0" lvl="0" marL="0" rtl="0" algn="l">
              <a:spcBef>
                <a:spcPts val="0"/>
              </a:spcBef>
              <a:spcAft>
                <a:spcPts val="0"/>
              </a:spcAft>
              <a:buNone/>
            </a:pPr>
            <a:r>
              <a:rPr lang="en" sz="1400">
                <a:solidFill>
                  <a:srgbClr val="555555"/>
                </a:solidFill>
                <a:latin typeface="Open Sans"/>
                <a:ea typeface="Open Sans"/>
                <a:cs typeface="Open Sans"/>
                <a:sym typeface="Open Sans"/>
              </a:rPr>
              <a:t>“to be a teacher in the right sense is to be a learner. i am not a teacher, only a fellow student.” Soren Kierkegard</a:t>
            </a:r>
            <a:endParaRPr sz="1400">
              <a:solidFill>
                <a:srgbClr val="555555"/>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400">
              <a:solidFill>
                <a:srgbClr val="555555"/>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3bf1766042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13bf1766042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 new career in STEM can be quite scary. But success is something you can </a:t>
            </a:r>
            <a:r>
              <a:rPr lang="en"/>
              <a:t>definitely</a:t>
            </a:r>
            <a:r>
              <a:rPr lang="en"/>
              <a:t> have if you’re willing to learn. One of the great things about librarianship is that we’re always learning, and being a STEM librarian is no different. Here are just a couple of things you can do to help yourself in your role as STEM Librarian</a:t>
            </a:r>
            <a:endParaRPr/>
          </a:p>
          <a:p>
            <a:pPr indent="-298450" lvl="0" marL="457200" rtl="0" algn="l">
              <a:spcBef>
                <a:spcPts val="0"/>
              </a:spcBef>
              <a:spcAft>
                <a:spcPts val="0"/>
              </a:spcAft>
              <a:buSzPts val="1100"/>
              <a:buAutoNum type="arabicPeriod"/>
            </a:pPr>
            <a:r>
              <a:rPr lang="en"/>
              <a:t>Learn about/find different professional organizations for your liaison areas. </a:t>
            </a:r>
            <a:r>
              <a:rPr lang="en"/>
              <a:t>These</a:t>
            </a:r>
            <a:r>
              <a:rPr lang="en"/>
              <a:t> can be library focused but you can also expand your knowledge on what’s being talked about in your different areas. If you’re a liaison for biology, look for a biology organization to become a part of, or a listserv to subscribe to, so that you can see what people are talking about not only in the library profession but also in the profession of your liaison area</a:t>
            </a:r>
            <a:endParaRPr/>
          </a:p>
          <a:p>
            <a:pPr indent="-298450" lvl="0" marL="457200" rtl="0" algn="l">
              <a:spcBef>
                <a:spcPts val="0"/>
              </a:spcBef>
              <a:spcAft>
                <a:spcPts val="0"/>
              </a:spcAft>
              <a:buSzPts val="1100"/>
              <a:buAutoNum type="arabicPeriod"/>
            </a:pPr>
            <a:r>
              <a:rPr lang="en"/>
              <a:t>Get Involved. At Texas Tech we have many different ways to get involved in our liaison areas. One great way is through a group on campus called STEM Core. They work with stem faculty, students, and community members.</a:t>
            </a:r>
            <a:endParaRPr/>
          </a:p>
          <a:p>
            <a:pPr indent="-298450" lvl="0" marL="457200" rtl="0" algn="l">
              <a:spcBef>
                <a:spcPts val="0"/>
              </a:spcBef>
              <a:spcAft>
                <a:spcPts val="0"/>
              </a:spcAft>
              <a:buSzPts val="1100"/>
              <a:buAutoNum type="arabicPeriod"/>
            </a:pPr>
            <a:r>
              <a:rPr lang="en"/>
              <a:t>ASK-- other professionals and even your own students, possibly even look for a mentor in that particular topic area</a:t>
            </a:r>
            <a:endParaRPr/>
          </a:p>
          <a:p>
            <a:pPr indent="-298450" lvl="0" marL="457200" rtl="0" algn="l">
              <a:spcBef>
                <a:spcPts val="0"/>
              </a:spcBef>
              <a:spcAft>
                <a:spcPts val="0"/>
              </a:spcAft>
              <a:buSzPts val="1100"/>
              <a:buAutoNum type="arabicPeriod"/>
            </a:pPr>
            <a:r>
              <a:rPr lang="en"/>
              <a:t>Regarding research-- it can be related to STEM education, STEM Librarianship. Read around, see what other people in your liaison area are doing, Erin’s research is some STEM but also a personal project.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13eee88a6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13eee88a6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 type="subTitle"/>
          </p:nvPr>
        </p:nvSpPr>
        <p:spPr>
          <a:xfrm>
            <a:off x="2842400" y="2100233"/>
            <a:ext cx="3459300" cy="4209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txBox="1"/>
          <p:nvPr>
            <p:ph type="ctrTitle"/>
          </p:nvPr>
        </p:nvSpPr>
        <p:spPr>
          <a:xfrm>
            <a:off x="1604000" y="566753"/>
            <a:ext cx="5935800" cy="1507800"/>
          </a:xfrm>
          <a:prstGeom prst="rect">
            <a:avLst/>
          </a:prstGeom>
          <a:ln>
            <a:noFill/>
          </a:ln>
        </p:spPr>
        <p:txBody>
          <a:bodyPr anchorCtr="0" anchor="ctr" bIns="91425" lIns="91425" spcFirstLastPara="1" rIns="91425" wrap="square" tIns="91425">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3" name="Shape 113"/>
        <p:cNvGrpSpPr/>
        <p:nvPr/>
      </p:nvGrpSpPr>
      <p:grpSpPr>
        <a:xfrm>
          <a:off x="0" y="0"/>
          <a:ext cx="0" cy="0"/>
          <a:chOff x="0" y="0"/>
          <a:chExt cx="0" cy="0"/>
        </a:xfrm>
      </p:grpSpPr>
      <p:sp>
        <p:nvSpPr>
          <p:cNvPr id="114" name="Google Shape;114;p11"/>
          <p:cNvSpPr txBox="1"/>
          <p:nvPr>
            <p:ph hasCustomPrompt="1" type="title"/>
          </p:nvPr>
        </p:nvSpPr>
        <p:spPr>
          <a:xfrm>
            <a:off x="613850" y="1906125"/>
            <a:ext cx="7916100" cy="1300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7200"/>
              <a:buNone/>
              <a:defRPr sz="14000">
                <a:solidFill>
                  <a:schemeClr val="lt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15" name="Google Shape;115;p11"/>
          <p:cNvSpPr txBox="1"/>
          <p:nvPr>
            <p:ph idx="1" type="subTitle"/>
          </p:nvPr>
        </p:nvSpPr>
        <p:spPr>
          <a:xfrm>
            <a:off x="1084750" y="3624775"/>
            <a:ext cx="6708000" cy="44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grpSp>
        <p:nvGrpSpPr>
          <p:cNvPr id="116" name="Google Shape;116;p11"/>
          <p:cNvGrpSpPr/>
          <p:nvPr/>
        </p:nvGrpSpPr>
        <p:grpSpPr>
          <a:xfrm>
            <a:off x="718575" y="723656"/>
            <a:ext cx="7811374" cy="3696958"/>
            <a:chOff x="718575" y="723656"/>
            <a:chExt cx="7811374" cy="3696958"/>
          </a:xfrm>
        </p:grpSpPr>
        <p:sp>
          <p:nvSpPr>
            <p:cNvPr id="117" name="Google Shape;117;p11"/>
            <p:cNvSpPr/>
            <p:nvPr/>
          </p:nvSpPr>
          <p:spPr>
            <a:xfrm>
              <a:off x="1062563" y="743634"/>
              <a:ext cx="172969" cy="152438"/>
            </a:xfrm>
            <a:custGeom>
              <a:rect b="b" l="l" r="r" t="t"/>
              <a:pathLst>
                <a:path extrusionOk="0" h="4685" w="5316">
                  <a:moveTo>
                    <a:pt x="2480" y="0"/>
                  </a:moveTo>
                  <a:cubicBezTo>
                    <a:pt x="1893" y="0"/>
                    <a:pt x="1290" y="279"/>
                    <a:pt x="792" y="950"/>
                  </a:cubicBezTo>
                  <a:cubicBezTo>
                    <a:pt x="32" y="1932"/>
                    <a:pt x="0" y="3452"/>
                    <a:pt x="1045" y="4212"/>
                  </a:cubicBezTo>
                  <a:cubicBezTo>
                    <a:pt x="1504" y="4538"/>
                    <a:pt x="2010" y="4685"/>
                    <a:pt x="2514" y="4685"/>
                  </a:cubicBezTo>
                  <a:cubicBezTo>
                    <a:pt x="3330" y="4685"/>
                    <a:pt x="4143" y="4300"/>
                    <a:pt x="4750" y="3674"/>
                  </a:cubicBezTo>
                  <a:lnTo>
                    <a:pt x="4782" y="3674"/>
                  </a:lnTo>
                  <a:cubicBezTo>
                    <a:pt x="4750" y="3610"/>
                    <a:pt x="4687" y="3515"/>
                    <a:pt x="4750" y="3452"/>
                  </a:cubicBezTo>
                  <a:cubicBezTo>
                    <a:pt x="5316" y="1734"/>
                    <a:pt x="3945" y="0"/>
                    <a:pt x="24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1045025" y="723656"/>
              <a:ext cx="210257" cy="191548"/>
            </a:xfrm>
            <a:custGeom>
              <a:rect b="b" l="l" r="r" t="t"/>
              <a:pathLst>
                <a:path extrusionOk="0" h="5887" w="6462">
                  <a:moveTo>
                    <a:pt x="3009" y="633"/>
                  </a:moveTo>
                  <a:cubicBezTo>
                    <a:pt x="3313" y="633"/>
                    <a:pt x="3624" y="710"/>
                    <a:pt x="3928" y="867"/>
                  </a:cubicBezTo>
                  <a:cubicBezTo>
                    <a:pt x="4878" y="1374"/>
                    <a:pt x="5669" y="2641"/>
                    <a:pt x="5226" y="3971"/>
                  </a:cubicBezTo>
                  <a:cubicBezTo>
                    <a:pt x="5194" y="4066"/>
                    <a:pt x="5226" y="4129"/>
                    <a:pt x="5226" y="4193"/>
                  </a:cubicBezTo>
                  <a:cubicBezTo>
                    <a:pt x="4681" y="4798"/>
                    <a:pt x="3865" y="5237"/>
                    <a:pt x="3034" y="5237"/>
                  </a:cubicBezTo>
                  <a:cubicBezTo>
                    <a:pt x="2561" y="5237"/>
                    <a:pt x="2083" y="5095"/>
                    <a:pt x="1647" y="4763"/>
                  </a:cubicBezTo>
                  <a:cubicBezTo>
                    <a:pt x="1204" y="4446"/>
                    <a:pt x="919" y="4034"/>
                    <a:pt x="856" y="3496"/>
                  </a:cubicBezTo>
                  <a:cubicBezTo>
                    <a:pt x="729" y="2863"/>
                    <a:pt x="919" y="2166"/>
                    <a:pt x="1362" y="1564"/>
                  </a:cubicBezTo>
                  <a:cubicBezTo>
                    <a:pt x="1807" y="950"/>
                    <a:pt x="2394" y="633"/>
                    <a:pt x="3009" y="633"/>
                  </a:cubicBezTo>
                  <a:close/>
                  <a:moveTo>
                    <a:pt x="3154" y="0"/>
                  </a:moveTo>
                  <a:cubicBezTo>
                    <a:pt x="2280" y="0"/>
                    <a:pt x="1412" y="421"/>
                    <a:pt x="856" y="1216"/>
                  </a:cubicBezTo>
                  <a:cubicBezTo>
                    <a:pt x="697" y="1406"/>
                    <a:pt x="571" y="1596"/>
                    <a:pt x="476" y="1849"/>
                  </a:cubicBezTo>
                  <a:cubicBezTo>
                    <a:pt x="1" y="2926"/>
                    <a:pt x="96" y="4288"/>
                    <a:pt x="1109" y="5174"/>
                  </a:cubicBezTo>
                  <a:cubicBezTo>
                    <a:pt x="1590" y="5631"/>
                    <a:pt x="2326" y="5887"/>
                    <a:pt x="3082" y="5887"/>
                  </a:cubicBezTo>
                  <a:cubicBezTo>
                    <a:pt x="3322" y="5887"/>
                    <a:pt x="3564" y="5861"/>
                    <a:pt x="3801" y="5808"/>
                  </a:cubicBezTo>
                  <a:cubicBezTo>
                    <a:pt x="4593" y="5649"/>
                    <a:pt x="5226" y="5174"/>
                    <a:pt x="5543" y="4509"/>
                  </a:cubicBezTo>
                  <a:lnTo>
                    <a:pt x="5543" y="4414"/>
                  </a:lnTo>
                  <a:cubicBezTo>
                    <a:pt x="5638" y="4414"/>
                    <a:pt x="5701" y="4383"/>
                    <a:pt x="5796" y="4256"/>
                  </a:cubicBezTo>
                  <a:cubicBezTo>
                    <a:pt x="5828" y="4224"/>
                    <a:pt x="5828" y="4161"/>
                    <a:pt x="5859" y="4129"/>
                  </a:cubicBezTo>
                  <a:cubicBezTo>
                    <a:pt x="6461" y="2767"/>
                    <a:pt x="5701" y="1216"/>
                    <a:pt x="4656" y="456"/>
                  </a:cubicBezTo>
                  <a:cubicBezTo>
                    <a:pt x="4196" y="149"/>
                    <a:pt x="3674" y="0"/>
                    <a:pt x="3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1161477" y="792213"/>
              <a:ext cx="31952" cy="68914"/>
            </a:xfrm>
            <a:custGeom>
              <a:rect b="b" l="l" r="r" t="t"/>
              <a:pathLst>
                <a:path extrusionOk="0" h="2118" w="982">
                  <a:moveTo>
                    <a:pt x="178" y="0"/>
                  </a:moveTo>
                  <a:cubicBezTo>
                    <a:pt x="106" y="0"/>
                    <a:pt x="54" y="37"/>
                    <a:pt x="32" y="59"/>
                  </a:cubicBezTo>
                  <a:lnTo>
                    <a:pt x="32" y="90"/>
                  </a:lnTo>
                  <a:cubicBezTo>
                    <a:pt x="0" y="154"/>
                    <a:pt x="0" y="249"/>
                    <a:pt x="64" y="280"/>
                  </a:cubicBezTo>
                  <a:cubicBezTo>
                    <a:pt x="317" y="439"/>
                    <a:pt x="444" y="756"/>
                    <a:pt x="475" y="1041"/>
                  </a:cubicBezTo>
                  <a:cubicBezTo>
                    <a:pt x="475" y="1326"/>
                    <a:pt x="380" y="1547"/>
                    <a:pt x="222" y="1706"/>
                  </a:cubicBezTo>
                  <a:cubicBezTo>
                    <a:pt x="127" y="1832"/>
                    <a:pt x="159" y="1959"/>
                    <a:pt x="222" y="2022"/>
                  </a:cubicBezTo>
                  <a:cubicBezTo>
                    <a:pt x="222" y="2022"/>
                    <a:pt x="285" y="2054"/>
                    <a:pt x="317" y="2054"/>
                  </a:cubicBezTo>
                  <a:cubicBezTo>
                    <a:pt x="349" y="2101"/>
                    <a:pt x="388" y="2117"/>
                    <a:pt x="428" y="2117"/>
                  </a:cubicBezTo>
                  <a:cubicBezTo>
                    <a:pt x="467" y="2117"/>
                    <a:pt x="507" y="2101"/>
                    <a:pt x="539" y="2086"/>
                  </a:cubicBezTo>
                  <a:cubicBezTo>
                    <a:pt x="824" y="1801"/>
                    <a:pt x="982" y="1326"/>
                    <a:pt x="919" y="882"/>
                  </a:cubicBezTo>
                  <a:cubicBezTo>
                    <a:pt x="824" y="502"/>
                    <a:pt x="634" y="185"/>
                    <a:pt x="285" y="27"/>
                  </a:cubicBezTo>
                  <a:cubicBezTo>
                    <a:pt x="246" y="7"/>
                    <a:pt x="210" y="0"/>
                    <a:pt x="1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720039" y="932450"/>
              <a:ext cx="288966" cy="253500"/>
            </a:xfrm>
            <a:custGeom>
              <a:rect b="b" l="l" r="r" t="t"/>
              <a:pathLst>
                <a:path extrusionOk="0" h="7791" w="8881">
                  <a:moveTo>
                    <a:pt x="5226" y="700"/>
                  </a:moveTo>
                  <a:cubicBezTo>
                    <a:pt x="5520" y="700"/>
                    <a:pt x="5821" y="737"/>
                    <a:pt x="6125" y="816"/>
                  </a:cubicBezTo>
                  <a:cubicBezTo>
                    <a:pt x="6157" y="824"/>
                    <a:pt x="6188" y="828"/>
                    <a:pt x="6219" y="828"/>
                  </a:cubicBezTo>
                  <a:cubicBezTo>
                    <a:pt x="6311" y="828"/>
                    <a:pt x="6394" y="792"/>
                    <a:pt x="6442" y="721"/>
                  </a:cubicBezTo>
                  <a:cubicBezTo>
                    <a:pt x="6442" y="721"/>
                    <a:pt x="6442" y="752"/>
                    <a:pt x="6473" y="752"/>
                  </a:cubicBezTo>
                  <a:cubicBezTo>
                    <a:pt x="7962" y="1988"/>
                    <a:pt x="8659" y="4046"/>
                    <a:pt x="7582" y="5788"/>
                  </a:cubicBezTo>
                  <a:cubicBezTo>
                    <a:pt x="7024" y="6717"/>
                    <a:pt x="6074" y="7134"/>
                    <a:pt x="5096" y="7134"/>
                  </a:cubicBezTo>
                  <a:cubicBezTo>
                    <a:pt x="4408" y="7134"/>
                    <a:pt x="3705" y="6927"/>
                    <a:pt x="3117" y="6548"/>
                  </a:cubicBezTo>
                  <a:cubicBezTo>
                    <a:pt x="1" y="4557"/>
                    <a:pt x="2220" y="700"/>
                    <a:pt x="5226" y="700"/>
                  </a:cubicBezTo>
                  <a:close/>
                  <a:moveTo>
                    <a:pt x="5062" y="1"/>
                  </a:moveTo>
                  <a:cubicBezTo>
                    <a:pt x="3567" y="1"/>
                    <a:pt x="2119" y="956"/>
                    <a:pt x="1406" y="2178"/>
                  </a:cubicBezTo>
                  <a:cubicBezTo>
                    <a:pt x="425" y="3951"/>
                    <a:pt x="1026" y="6041"/>
                    <a:pt x="2800" y="7150"/>
                  </a:cubicBezTo>
                  <a:cubicBezTo>
                    <a:pt x="3085" y="7308"/>
                    <a:pt x="3338" y="7466"/>
                    <a:pt x="3655" y="7530"/>
                  </a:cubicBezTo>
                  <a:cubicBezTo>
                    <a:pt x="4125" y="7700"/>
                    <a:pt x="4627" y="7791"/>
                    <a:pt x="5127" y="7791"/>
                  </a:cubicBezTo>
                  <a:cubicBezTo>
                    <a:pt x="6208" y="7791"/>
                    <a:pt x="7279" y="7364"/>
                    <a:pt x="7994" y="6390"/>
                  </a:cubicBezTo>
                  <a:cubicBezTo>
                    <a:pt x="8690" y="5408"/>
                    <a:pt x="8880" y="3951"/>
                    <a:pt x="8532" y="2716"/>
                  </a:cubicBezTo>
                  <a:cubicBezTo>
                    <a:pt x="8215" y="1671"/>
                    <a:pt x="7550" y="879"/>
                    <a:pt x="6695" y="531"/>
                  </a:cubicBezTo>
                  <a:lnTo>
                    <a:pt x="6600" y="531"/>
                  </a:lnTo>
                  <a:cubicBezTo>
                    <a:pt x="6600" y="404"/>
                    <a:pt x="6537" y="309"/>
                    <a:pt x="6378" y="246"/>
                  </a:cubicBezTo>
                  <a:cubicBezTo>
                    <a:pt x="6283" y="214"/>
                    <a:pt x="6252" y="214"/>
                    <a:pt x="6157" y="182"/>
                  </a:cubicBezTo>
                  <a:cubicBezTo>
                    <a:pt x="5796" y="58"/>
                    <a:pt x="5427" y="1"/>
                    <a:pt x="50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830700" y="984835"/>
              <a:ext cx="106170" cy="45585"/>
            </a:xfrm>
            <a:custGeom>
              <a:rect b="b" l="l" r="r" t="t"/>
              <a:pathLst>
                <a:path extrusionOk="0" h="1401" w="3263">
                  <a:moveTo>
                    <a:pt x="1811" y="1"/>
                  </a:moveTo>
                  <a:cubicBezTo>
                    <a:pt x="1640" y="1"/>
                    <a:pt x="1467" y="21"/>
                    <a:pt x="1299" y="61"/>
                  </a:cubicBezTo>
                  <a:cubicBezTo>
                    <a:pt x="697" y="188"/>
                    <a:pt x="254" y="599"/>
                    <a:pt x="32" y="1106"/>
                  </a:cubicBezTo>
                  <a:cubicBezTo>
                    <a:pt x="1" y="1138"/>
                    <a:pt x="1" y="1169"/>
                    <a:pt x="1" y="1264"/>
                  </a:cubicBezTo>
                  <a:cubicBezTo>
                    <a:pt x="18" y="1351"/>
                    <a:pt x="93" y="1400"/>
                    <a:pt x="178" y="1400"/>
                  </a:cubicBezTo>
                  <a:cubicBezTo>
                    <a:pt x="247" y="1400"/>
                    <a:pt x="323" y="1367"/>
                    <a:pt x="381" y="1296"/>
                  </a:cubicBezTo>
                  <a:cubicBezTo>
                    <a:pt x="709" y="832"/>
                    <a:pt x="1262" y="557"/>
                    <a:pt x="1801" y="557"/>
                  </a:cubicBezTo>
                  <a:cubicBezTo>
                    <a:pt x="2145" y="557"/>
                    <a:pt x="2484" y="669"/>
                    <a:pt x="2756" y="916"/>
                  </a:cubicBezTo>
                  <a:cubicBezTo>
                    <a:pt x="2826" y="966"/>
                    <a:pt x="2893" y="988"/>
                    <a:pt x="2954" y="988"/>
                  </a:cubicBezTo>
                  <a:cubicBezTo>
                    <a:pt x="3085" y="988"/>
                    <a:pt x="3188" y="887"/>
                    <a:pt x="3231" y="758"/>
                  </a:cubicBezTo>
                  <a:cubicBezTo>
                    <a:pt x="3262" y="663"/>
                    <a:pt x="3231" y="568"/>
                    <a:pt x="3167" y="504"/>
                  </a:cubicBezTo>
                  <a:cubicBezTo>
                    <a:pt x="2813" y="173"/>
                    <a:pt x="2317" y="1"/>
                    <a:pt x="1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718575" y="955649"/>
              <a:ext cx="282165" cy="208923"/>
            </a:xfrm>
            <a:custGeom>
              <a:rect b="b" l="l" r="r" t="t"/>
              <a:pathLst>
                <a:path extrusionOk="0" h="6421" w="8672">
                  <a:moveTo>
                    <a:pt x="5273" y="895"/>
                  </a:moveTo>
                  <a:cubicBezTo>
                    <a:pt x="5768" y="895"/>
                    <a:pt x="6267" y="1054"/>
                    <a:pt x="6645" y="1370"/>
                  </a:cubicBezTo>
                  <a:cubicBezTo>
                    <a:pt x="6708" y="1433"/>
                    <a:pt x="6772" y="1528"/>
                    <a:pt x="6708" y="1655"/>
                  </a:cubicBezTo>
                  <a:cubicBezTo>
                    <a:pt x="6686" y="1767"/>
                    <a:pt x="6569" y="1879"/>
                    <a:pt x="6423" y="1879"/>
                  </a:cubicBezTo>
                  <a:cubicBezTo>
                    <a:pt x="6363" y="1879"/>
                    <a:pt x="6298" y="1859"/>
                    <a:pt x="6233" y="1813"/>
                  </a:cubicBezTo>
                  <a:cubicBezTo>
                    <a:pt x="5962" y="1566"/>
                    <a:pt x="5623" y="1454"/>
                    <a:pt x="5279" y="1454"/>
                  </a:cubicBezTo>
                  <a:cubicBezTo>
                    <a:pt x="4740" y="1454"/>
                    <a:pt x="4187" y="1729"/>
                    <a:pt x="3858" y="2193"/>
                  </a:cubicBezTo>
                  <a:cubicBezTo>
                    <a:pt x="3815" y="2264"/>
                    <a:pt x="3747" y="2297"/>
                    <a:pt x="3679" y="2297"/>
                  </a:cubicBezTo>
                  <a:cubicBezTo>
                    <a:pt x="3596" y="2297"/>
                    <a:pt x="3513" y="2248"/>
                    <a:pt x="3478" y="2161"/>
                  </a:cubicBezTo>
                  <a:cubicBezTo>
                    <a:pt x="3447" y="2130"/>
                    <a:pt x="3447" y="2035"/>
                    <a:pt x="3478" y="2003"/>
                  </a:cubicBezTo>
                  <a:cubicBezTo>
                    <a:pt x="3783" y="1260"/>
                    <a:pt x="4524" y="895"/>
                    <a:pt x="5273" y="895"/>
                  </a:cubicBezTo>
                  <a:close/>
                  <a:moveTo>
                    <a:pt x="5317" y="1"/>
                  </a:moveTo>
                  <a:cubicBezTo>
                    <a:pt x="2283" y="1"/>
                    <a:pt x="1" y="3834"/>
                    <a:pt x="3162" y="5835"/>
                  </a:cubicBezTo>
                  <a:cubicBezTo>
                    <a:pt x="3750" y="6214"/>
                    <a:pt x="4453" y="6421"/>
                    <a:pt x="5141" y="6421"/>
                  </a:cubicBezTo>
                  <a:cubicBezTo>
                    <a:pt x="6119" y="6421"/>
                    <a:pt x="7069" y="6004"/>
                    <a:pt x="7627" y="5075"/>
                  </a:cubicBezTo>
                  <a:cubicBezTo>
                    <a:pt x="8672" y="3333"/>
                    <a:pt x="7944" y="1275"/>
                    <a:pt x="6518" y="71"/>
                  </a:cubicBezTo>
                  <a:lnTo>
                    <a:pt x="6487" y="8"/>
                  </a:lnTo>
                  <a:cubicBezTo>
                    <a:pt x="6416" y="79"/>
                    <a:pt x="6344" y="115"/>
                    <a:pt x="6260" y="115"/>
                  </a:cubicBezTo>
                  <a:cubicBezTo>
                    <a:pt x="6231" y="115"/>
                    <a:pt x="6202" y="111"/>
                    <a:pt x="6170" y="103"/>
                  </a:cubicBezTo>
                  <a:cubicBezTo>
                    <a:pt x="5882" y="33"/>
                    <a:pt x="5596" y="1"/>
                    <a:pt x="53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8012992" y="4248132"/>
              <a:ext cx="173002" cy="152048"/>
            </a:xfrm>
            <a:custGeom>
              <a:rect b="b" l="l" r="r" t="t"/>
              <a:pathLst>
                <a:path extrusionOk="0" h="4673" w="5317">
                  <a:moveTo>
                    <a:pt x="2802" y="0"/>
                  </a:moveTo>
                  <a:cubicBezTo>
                    <a:pt x="1995" y="0"/>
                    <a:pt x="1190" y="377"/>
                    <a:pt x="566" y="982"/>
                  </a:cubicBezTo>
                  <a:lnTo>
                    <a:pt x="534" y="982"/>
                  </a:lnTo>
                  <a:cubicBezTo>
                    <a:pt x="566" y="1077"/>
                    <a:pt x="629" y="1172"/>
                    <a:pt x="566" y="1235"/>
                  </a:cubicBezTo>
                  <a:cubicBezTo>
                    <a:pt x="1" y="2954"/>
                    <a:pt x="1373" y="4673"/>
                    <a:pt x="2839" y="4673"/>
                  </a:cubicBezTo>
                  <a:cubicBezTo>
                    <a:pt x="3425" y="4673"/>
                    <a:pt x="4027" y="4398"/>
                    <a:pt x="4525" y="3737"/>
                  </a:cubicBezTo>
                  <a:cubicBezTo>
                    <a:pt x="5285" y="2755"/>
                    <a:pt x="5316" y="1235"/>
                    <a:pt x="4271" y="475"/>
                  </a:cubicBezTo>
                  <a:cubicBezTo>
                    <a:pt x="3809" y="147"/>
                    <a:pt x="3305" y="0"/>
                    <a:pt x="280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7993274" y="4229033"/>
              <a:ext cx="210225" cy="191581"/>
            </a:xfrm>
            <a:custGeom>
              <a:rect b="b" l="l" r="r" t="t"/>
              <a:pathLst>
                <a:path extrusionOk="0" h="5888" w="6461">
                  <a:moveTo>
                    <a:pt x="3428" y="651"/>
                  </a:moveTo>
                  <a:cubicBezTo>
                    <a:pt x="3900" y="651"/>
                    <a:pt x="4378" y="793"/>
                    <a:pt x="4814" y="1125"/>
                  </a:cubicBezTo>
                  <a:cubicBezTo>
                    <a:pt x="5257" y="1442"/>
                    <a:pt x="5542" y="1854"/>
                    <a:pt x="5606" y="2392"/>
                  </a:cubicBezTo>
                  <a:cubicBezTo>
                    <a:pt x="5732" y="3025"/>
                    <a:pt x="5542" y="3722"/>
                    <a:pt x="5099" y="4324"/>
                  </a:cubicBezTo>
                  <a:cubicBezTo>
                    <a:pt x="4654" y="4938"/>
                    <a:pt x="4067" y="5255"/>
                    <a:pt x="3452" y="5255"/>
                  </a:cubicBezTo>
                  <a:cubicBezTo>
                    <a:pt x="3148" y="5255"/>
                    <a:pt x="2838" y="5178"/>
                    <a:pt x="2534" y="5021"/>
                  </a:cubicBezTo>
                  <a:cubicBezTo>
                    <a:pt x="1584" y="4514"/>
                    <a:pt x="792" y="3247"/>
                    <a:pt x="1235" y="1917"/>
                  </a:cubicBezTo>
                  <a:cubicBezTo>
                    <a:pt x="1267" y="1822"/>
                    <a:pt x="1235" y="1759"/>
                    <a:pt x="1235" y="1695"/>
                  </a:cubicBezTo>
                  <a:cubicBezTo>
                    <a:pt x="1781" y="1089"/>
                    <a:pt x="2596" y="651"/>
                    <a:pt x="3428" y="651"/>
                  </a:cubicBezTo>
                  <a:close/>
                  <a:moveTo>
                    <a:pt x="3379" y="1"/>
                  </a:moveTo>
                  <a:cubicBezTo>
                    <a:pt x="3139" y="1"/>
                    <a:pt x="2897" y="27"/>
                    <a:pt x="2660" y="80"/>
                  </a:cubicBezTo>
                  <a:cubicBezTo>
                    <a:pt x="1869" y="239"/>
                    <a:pt x="1235" y="714"/>
                    <a:pt x="919" y="1379"/>
                  </a:cubicBezTo>
                  <a:lnTo>
                    <a:pt x="919" y="1474"/>
                  </a:lnTo>
                  <a:cubicBezTo>
                    <a:pt x="824" y="1474"/>
                    <a:pt x="760" y="1505"/>
                    <a:pt x="665" y="1632"/>
                  </a:cubicBezTo>
                  <a:cubicBezTo>
                    <a:pt x="634" y="1664"/>
                    <a:pt x="634" y="1695"/>
                    <a:pt x="602" y="1759"/>
                  </a:cubicBezTo>
                  <a:cubicBezTo>
                    <a:pt x="0" y="3120"/>
                    <a:pt x="760" y="4672"/>
                    <a:pt x="1805" y="5432"/>
                  </a:cubicBezTo>
                  <a:cubicBezTo>
                    <a:pt x="2266" y="5739"/>
                    <a:pt x="2788" y="5888"/>
                    <a:pt x="3309" y="5888"/>
                  </a:cubicBezTo>
                  <a:cubicBezTo>
                    <a:pt x="4186" y="5888"/>
                    <a:pt x="5061" y="5467"/>
                    <a:pt x="5637" y="4672"/>
                  </a:cubicBezTo>
                  <a:cubicBezTo>
                    <a:pt x="5764" y="4482"/>
                    <a:pt x="5891" y="4292"/>
                    <a:pt x="5986" y="4039"/>
                  </a:cubicBezTo>
                  <a:cubicBezTo>
                    <a:pt x="6461" y="2962"/>
                    <a:pt x="6366" y="1600"/>
                    <a:pt x="5352" y="714"/>
                  </a:cubicBezTo>
                  <a:cubicBezTo>
                    <a:pt x="4872" y="257"/>
                    <a:pt x="4136" y="1"/>
                    <a:pt x="33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8055096" y="4283403"/>
              <a:ext cx="31952" cy="68654"/>
            </a:xfrm>
            <a:custGeom>
              <a:rect b="b" l="l" r="r" t="t"/>
              <a:pathLst>
                <a:path extrusionOk="0" h="2110" w="982">
                  <a:moveTo>
                    <a:pt x="555" y="1"/>
                  </a:moveTo>
                  <a:cubicBezTo>
                    <a:pt x="515" y="1"/>
                    <a:pt x="475" y="8"/>
                    <a:pt x="444" y="24"/>
                  </a:cubicBezTo>
                  <a:cubicBezTo>
                    <a:pt x="159" y="309"/>
                    <a:pt x="0" y="784"/>
                    <a:pt x="95" y="1228"/>
                  </a:cubicBezTo>
                  <a:cubicBezTo>
                    <a:pt x="159" y="1608"/>
                    <a:pt x="349" y="1924"/>
                    <a:pt x="729" y="2083"/>
                  </a:cubicBezTo>
                  <a:cubicBezTo>
                    <a:pt x="758" y="2102"/>
                    <a:pt x="788" y="2110"/>
                    <a:pt x="815" y="2110"/>
                  </a:cubicBezTo>
                  <a:cubicBezTo>
                    <a:pt x="877" y="2110"/>
                    <a:pt x="929" y="2073"/>
                    <a:pt x="950" y="2051"/>
                  </a:cubicBezTo>
                  <a:lnTo>
                    <a:pt x="950" y="2019"/>
                  </a:lnTo>
                  <a:cubicBezTo>
                    <a:pt x="982" y="1924"/>
                    <a:pt x="982" y="1861"/>
                    <a:pt x="919" y="1798"/>
                  </a:cubicBezTo>
                  <a:cubicBezTo>
                    <a:pt x="665" y="1671"/>
                    <a:pt x="570" y="1354"/>
                    <a:pt x="507" y="1069"/>
                  </a:cubicBezTo>
                  <a:cubicBezTo>
                    <a:pt x="507" y="784"/>
                    <a:pt x="602" y="563"/>
                    <a:pt x="760" y="404"/>
                  </a:cubicBezTo>
                  <a:cubicBezTo>
                    <a:pt x="887" y="278"/>
                    <a:pt x="824" y="151"/>
                    <a:pt x="760" y="88"/>
                  </a:cubicBezTo>
                  <a:cubicBezTo>
                    <a:pt x="760" y="88"/>
                    <a:pt x="729" y="24"/>
                    <a:pt x="665" y="24"/>
                  </a:cubicBezTo>
                  <a:cubicBezTo>
                    <a:pt x="634" y="8"/>
                    <a:pt x="594" y="1"/>
                    <a:pt x="5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a:off x="8237469" y="3957962"/>
              <a:ext cx="291015" cy="253825"/>
            </a:xfrm>
            <a:custGeom>
              <a:rect b="b" l="l" r="r" t="t"/>
              <a:pathLst>
                <a:path extrusionOk="0" h="7801" w="8944">
                  <a:moveTo>
                    <a:pt x="3848" y="668"/>
                  </a:moveTo>
                  <a:cubicBezTo>
                    <a:pt x="4537" y="668"/>
                    <a:pt x="5239" y="875"/>
                    <a:pt x="5828" y="1254"/>
                  </a:cubicBezTo>
                  <a:cubicBezTo>
                    <a:pt x="8944" y="3245"/>
                    <a:pt x="6724" y="7102"/>
                    <a:pt x="3718" y="7102"/>
                  </a:cubicBezTo>
                  <a:cubicBezTo>
                    <a:pt x="3425" y="7102"/>
                    <a:pt x="3124" y="7065"/>
                    <a:pt x="2819" y="6986"/>
                  </a:cubicBezTo>
                  <a:cubicBezTo>
                    <a:pt x="2788" y="6978"/>
                    <a:pt x="2758" y="6974"/>
                    <a:pt x="2730" y="6974"/>
                  </a:cubicBezTo>
                  <a:cubicBezTo>
                    <a:pt x="2645" y="6974"/>
                    <a:pt x="2574" y="7010"/>
                    <a:pt x="2503" y="7081"/>
                  </a:cubicBezTo>
                  <a:cubicBezTo>
                    <a:pt x="2503" y="7081"/>
                    <a:pt x="2503" y="7018"/>
                    <a:pt x="2471" y="7018"/>
                  </a:cubicBezTo>
                  <a:cubicBezTo>
                    <a:pt x="1014" y="5783"/>
                    <a:pt x="286" y="3724"/>
                    <a:pt x="1363" y="2014"/>
                  </a:cubicBezTo>
                  <a:cubicBezTo>
                    <a:pt x="1920" y="1085"/>
                    <a:pt x="2870" y="668"/>
                    <a:pt x="3848" y="668"/>
                  </a:cubicBezTo>
                  <a:close/>
                  <a:moveTo>
                    <a:pt x="3858" y="1"/>
                  </a:moveTo>
                  <a:cubicBezTo>
                    <a:pt x="2765" y="1"/>
                    <a:pt x="1684" y="426"/>
                    <a:pt x="983" y="1412"/>
                  </a:cubicBezTo>
                  <a:cubicBezTo>
                    <a:pt x="254" y="2394"/>
                    <a:pt x="1" y="3851"/>
                    <a:pt x="412" y="5086"/>
                  </a:cubicBezTo>
                  <a:cubicBezTo>
                    <a:pt x="729" y="6131"/>
                    <a:pt x="1394" y="6923"/>
                    <a:pt x="2281" y="7271"/>
                  </a:cubicBezTo>
                  <a:lnTo>
                    <a:pt x="2344" y="7271"/>
                  </a:lnTo>
                  <a:cubicBezTo>
                    <a:pt x="2344" y="7398"/>
                    <a:pt x="2439" y="7493"/>
                    <a:pt x="2598" y="7556"/>
                  </a:cubicBezTo>
                  <a:cubicBezTo>
                    <a:pt x="2661" y="7588"/>
                    <a:pt x="2693" y="7588"/>
                    <a:pt x="2788" y="7619"/>
                  </a:cubicBezTo>
                  <a:cubicBezTo>
                    <a:pt x="3154" y="7744"/>
                    <a:pt x="3526" y="7801"/>
                    <a:pt x="3893" y="7801"/>
                  </a:cubicBezTo>
                  <a:cubicBezTo>
                    <a:pt x="5396" y="7801"/>
                    <a:pt x="6825" y="6840"/>
                    <a:pt x="7538" y="5593"/>
                  </a:cubicBezTo>
                  <a:cubicBezTo>
                    <a:pt x="8520" y="3851"/>
                    <a:pt x="7918" y="1761"/>
                    <a:pt x="6145" y="652"/>
                  </a:cubicBezTo>
                  <a:cubicBezTo>
                    <a:pt x="5860" y="494"/>
                    <a:pt x="5606" y="336"/>
                    <a:pt x="5290" y="241"/>
                  </a:cubicBezTo>
                  <a:cubicBezTo>
                    <a:pt x="4832" y="85"/>
                    <a:pt x="4344" y="1"/>
                    <a:pt x="38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8311655" y="4113850"/>
              <a:ext cx="106170" cy="45553"/>
            </a:xfrm>
            <a:custGeom>
              <a:rect b="b" l="l" r="r" t="t"/>
              <a:pathLst>
                <a:path extrusionOk="0" h="1400" w="3263">
                  <a:moveTo>
                    <a:pt x="3086" y="1"/>
                  </a:moveTo>
                  <a:cubicBezTo>
                    <a:pt x="3016" y="1"/>
                    <a:pt x="2940" y="34"/>
                    <a:pt x="2883" y="105"/>
                  </a:cubicBezTo>
                  <a:cubicBezTo>
                    <a:pt x="2574" y="569"/>
                    <a:pt x="2017" y="844"/>
                    <a:pt x="1471" y="844"/>
                  </a:cubicBezTo>
                  <a:cubicBezTo>
                    <a:pt x="1123" y="844"/>
                    <a:pt x="779" y="732"/>
                    <a:pt x="508" y="485"/>
                  </a:cubicBezTo>
                  <a:cubicBezTo>
                    <a:pt x="447" y="435"/>
                    <a:pt x="384" y="413"/>
                    <a:pt x="324" y="413"/>
                  </a:cubicBezTo>
                  <a:cubicBezTo>
                    <a:pt x="193" y="413"/>
                    <a:pt x="76" y="514"/>
                    <a:pt x="33" y="643"/>
                  </a:cubicBezTo>
                  <a:cubicBezTo>
                    <a:pt x="1" y="738"/>
                    <a:pt x="33" y="802"/>
                    <a:pt x="96" y="897"/>
                  </a:cubicBezTo>
                  <a:cubicBezTo>
                    <a:pt x="451" y="1228"/>
                    <a:pt x="947" y="1400"/>
                    <a:pt x="1452" y="1400"/>
                  </a:cubicBezTo>
                  <a:cubicBezTo>
                    <a:pt x="1624" y="1400"/>
                    <a:pt x="1796" y="1380"/>
                    <a:pt x="1964" y="1340"/>
                  </a:cubicBezTo>
                  <a:cubicBezTo>
                    <a:pt x="2566" y="1213"/>
                    <a:pt x="3010" y="802"/>
                    <a:pt x="3231" y="295"/>
                  </a:cubicBezTo>
                  <a:cubicBezTo>
                    <a:pt x="3263" y="263"/>
                    <a:pt x="3263" y="232"/>
                    <a:pt x="3263" y="137"/>
                  </a:cubicBezTo>
                  <a:cubicBezTo>
                    <a:pt x="3245" y="50"/>
                    <a:pt x="3171" y="1"/>
                    <a:pt x="30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8247784" y="3979697"/>
              <a:ext cx="282165" cy="208923"/>
            </a:xfrm>
            <a:custGeom>
              <a:rect b="b" l="l" r="r" t="t"/>
              <a:pathLst>
                <a:path extrusionOk="0" h="6421" w="8672">
                  <a:moveTo>
                    <a:pt x="5007" y="4124"/>
                  </a:moveTo>
                  <a:cubicBezTo>
                    <a:pt x="5086" y="4124"/>
                    <a:pt x="5159" y="4173"/>
                    <a:pt x="5194" y="4260"/>
                  </a:cubicBezTo>
                  <a:cubicBezTo>
                    <a:pt x="5258" y="4291"/>
                    <a:pt x="5258" y="4386"/>
                    <a:pt x="5194" y="4418"/>
                  </a:cubicBezTo>
                  <a:cubicBezTo>
                    <a:pt x="4891" y="5176"/>
                    <a:pt x="4156" y="5549"/>
                    <a:pt x="3411" y="5549"/>
                  </a:cubicBezTo>
                  <a:cubicBezTo>
                    <a:pt x="2912" y="5549"/>
                    <a:pt x="2408" y="5382"/>
                    <a:pt x="2027" y="5051"/>
                  </a:cubicBezTo>
                  <a:cubicBezTo>
                    <a:pt x="1964" y="4988"/>
                    <a:pt x="1901" y="4893"/>
                    <a:pt x="1964" y="4766"/>
                  </a:cubicBezTo>
                  <a:cubicBezTo>
                    <a:pt x="1986" y="4654"/>
                    <a:pt x="2120" y="4542"/>
                    <a:pt x="2263" y="4542"/>
                  </a:cubicBezTo>
                  <a:cubicBezTo>
                    <a:pt x="2322" y="4542"/>
                    <a:pt x="2383" y="4562"/>
                    <a:pt x="2439" y="4608"/>
                  </a:cubicBezTo>
                  <a:cubicBezTo>
                    <a:pt x="2711" y="4855"/>
                    <a:pt x="3049" y="4967"/>
                    <a:pt x="3394" y="4967"/>
                  </a:cubicBezTo>
                  <a:cubicBezTo>
                    <a:pt x="3933" y="4967"/>
                    <a:pt x="4486" y="4692"/>
                    <a:pt x="4814" y="4228"/>
                  </a:cubicBezTo>
                  <a:cubicBezTo>
                    <a:pt x="4871" y="4157"/>
                    <a:pt x="4941" y="4124"/>
                    <a:pt x="5007" y="4124"/>
                  </a:cubicBezTo>
                  <a:close/>
                  <a:moveTo>
                    <a:pt x="3531" y="0"/>
                  </a:moveTo>
                  <a:cubicBezTo>
                    <a:pt x="2553" y="0"/>
                    <a:pt x="1603" y="417"/>
                    <a:pt x="1046" y="1346"/>
                  </a:cubicBezTo>
                  <a:cubicBezTo>
                    <a:pt x="0" y="3056"/>
                    <a:pt x="729" y="5146"/>
                    <a:pt x="2154" y="6350"/>
                  </a:cubicBezTo>
                  <a:cubicBezTo>
                    <a:pt x="2154" y="6350"/>
                    <a:pt x="2154" y="6413"/>
                    <a:pt x="2186" y="6413"/>
                  </a:cubicBezTo>
                  <a:cubicBezTo>
                    <a:pt x="2257" y="6342"/>
                    <a:pt x="2328" y="6306"/>
                    <a:pt x="2413" y="6306"/>
                  </a:cubicBezTo>
                  <a:cubicBezTo>
                    <a:pt x="2441" y="6306"/>
                    <a:pt x="2471" y="6310"/>
                    <a:pt x="2502" y="6318"/>
                  </a:cubicBezTo>
                  <a:cubicBezTo>
                    <a:pt x="2791" y="6388"/>
                    <a:pt x="3076" y="6420"/>
                    <a:pt x="3356" y="6420"/>
                  </a:cubicBezTo>
                  <a:cubicBezTo>
                    <a:pt x="6389" y="6420"/>
                    <a:pt x="8672" y="2587"/>
                    <a:pt x="5511" y="586"/>
                  </a:cubicBezTo>
                  <a:cubicBezTo>
                    <a:pt x="4922" y="207"/>
                    <a:pt x="4220" y="0"/>
                    <a:pt x="353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9" name="Shape 129"/>
        <p:cNvGrpSpPr/>
        <p:nvPr/>
      </p:nvGrpSpPr>
      <p:grpSpPr>
        <a:xfrm>
          <a:off x="0" y="0"/>
          <a:ext cx="0" cy="0"/>
          <a:chOff x="0" y="0"/>
          <a:chExt cx="0" cy="0"/>
        </a:xfrm>
      </p:grpSpPr>
      <p:sp>
        <p:nvSpPr>
          <p:cNvPr id="130" name="Google Shape;130;p12"/>
          <p:cNvSpPr/>
          <p:nvPr/>
        </p:nvSpPr>
        <p:spPr>
          <a:xfrm>
            <a:off x="-11075" y="-3375"/>
            <a:ext cx="9155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131" name="Shape 131"/>
        <p:cNvGrpSpPr/>
        <p:nvPr/>
      </p:nvGrpSpPr>
      <p:grpSpPr>
        <a:xfrm>
          <a:off x="0" y="0"/>
          <a:ext cx="0" cy="0"/>
          <a:chOff x="0" y="0"/>
          <a:chExt cx="0" cy="0"/>
        </a:xfrm>
      </p:grpSpPr>
      <p:sp>
        <p:nvSpPr>
          <p:cNvPr id="132" name="Google Shape;132;p13"/>
          <p:cNvSpPr txBox="1"/>
          <p:nvPr>
            <p:ph type="title"/>
          </p:nvPr>
        </p:nvSpPr>
        <p:spPr>
          <a:xfrm>
            <a:off x="617200" y="555275"/>
            <a:ext cx="7909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13"/>
          <p:cNvSpPr txBox="1"/>
          <p:nvPr>
            <p:ph idx="2" type="ctrTitle"/>
          </p:nvPr>
        </p:nvSpPr>
        <p:spPr>
          <a:xfrm>
            <a:off x="778816"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4" name="Google Shape;134;p13"/>
          <p:cNvSpPr txBox="1"/>
          <p:nvPr>
            <p:ph idx="1" type="subTitle"/>
          </p:nvPr>
        </p:nvSpPr>
        <p:spPr>
          <a:xfrm>
            <a:off x="778750"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
        <p:nvSpPr>
          <p:cNvPr id="135" name="Google Shape;135;p13"/>
          <p:cNvSpPr txBox="1"/>
          <p:nvPr>
            <p:ph hasCustomPrompt="1" idx="3" type="title"/>
          </p:nvPr>
        </p:nvSpPr>
        <p:spPr>
          <a:xfrm>
            <a:off x="778825" y="2063128"/>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p:nvPr>
            <p:ph idx="4" type="ctrTitle"/>
          </p:nvPr>
        </p:nvSpPr>
        <p:spPr>
          <a:xfrm>
            <a:off x="2744620"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7" name="Google Shape;137;p13"/>
          <p:cNvSpPr txBox="1"/>
          <p:nvPr>
            <p:ph idx="5" type="subTitle"/>
          </p:nvPr>
        </p:nvSpPr>
        <p:spPr>
          <a:xfrm>
            <a:off x="2744549"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
        <p:nvSpPr>
          <p:cNvPr id="138" name="Google Shape;138;p13"/>
          <p:cNvSpPr txBox="1"/>
          <p:nvPr>
            <p:ph hasCustomPrompt="1" idx="6" type="title"/>
          </p:nvPr>
        </p:nvSpPr>
        <p:spPr>
          <a:xfrm>
            <a:off x="2744699" y="2074254"/>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p:nvPr>
            <p:ph idx="7" type="ctrTitle"/>
          </p:nvPr>
        </p:nvSpPr>
        <p:spPr>
          <a:xfrm>
            <a:off x="6676127" y="3010401"/>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0" name="Google Shape;140;p13"/>
          <p:cNvSpPr txBox="1"/>
          <p:nvPr>
            <p:ph idx="8" type="subTitle"/>
          </p:nvPr>
        </p:nvSpPr>
        <p:spPr>
          <a:xfrm>
            <a:off x="6676148"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
        <p:nvSpPr>
          <p:cNvPr id="141" name="Google Shape;141;p13"/>
          <p:cNvSpPr txBox="1"/>
          <p:nvPr>
            <p:ph hasCustomPrompt="1" idx="9" type="title"/>
          </p:nvPr>
        </p:nvSpPr>
        <p:spPr>
          <a:xfrm>
            <a:off x="6676150" y="2063136"/>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p:nvPr>
            <p:ph idx="13" type="ctrTitle"/>
          </p:nvPr>
        </p:nvSpPr>
        <p:spPr>
          <a:xfrm>
            <a:off x="4710424"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3" name="Google Shape;143;p13"/>
          <p:cNvSpPr txBox="1"/>
          <p:nvPr>
            <p:ph idx="14" type="subTitle"/>
          </p:nvPr>
        </p:nvSpPr>
        <p:spPr>
          <a:xfrm>
            <a:off x="4710349"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p:txBody>
      </p:sp>
      <p:sp>
        <p:nvSpPr>
          <p:cNvPr id="144" name="Google Shape;144;p13"/>
          <p:cNvSpPr txBox="1"/>
          <p:nvPr>
            <p:ph hasCustomPrompt="1" idx="15" type="title"/>
          </p:nvPr>
        </p:nvSpPr>
        <p:spPr>
          <a:xfrm>
            <a:off x="4710428" y="2074247"/>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grpSp>
        <p:nvGrpSpPr>
          <p:cNvPr id="145" name="Google Shape;145;p13"/>
          <p:cNvGrpSpPr/>
          <p:nvPr/>
        </p:nvGrpSpPr>
        <p:grpSpPr>
          <a:xfrm>
            <a:off x="7675781" y="606260"/>
            <a:ext cx="938889" cy="1015244"/>
            <a:chOff x="7675781" y="714435"/>
            <a:chExt cx="938889" cy="1015244"/>
          </a:xfrm>
        </p:grpSpPr>
        <p:sp>
          <p:nvSpPr>
            <p:cNvPr id="146" name="Google Shape;146;p13"/>
            <p:cNvSpPr/>
            <p:nvPr/>
          </p:nvSpPr>
          <p:spPr>
            <a:xfrm>
              <a:off x="8468581" y="1058921"/>
              <a:ext cx="131464" cy="139007"/>
            </a:xfrm>
            <a:custGeom>
              <a:rect b="b" l="l" r="r" t="t"/>
              <a:pathLst>
                <a:path extrusionOk="0" h="4220" w="3991">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7749830" y="729983"/>
              <a:ext cx="155477" cy="145595"/>
            </a:xfrm>
            <a:custGeom>
              <a:rect b="b" l="l" r="r" t="t"/>
              <a:pathLst>
                <a:path extrusionOk="0" h="4420" w="4720">
                  <a:moveTo>
                    <a:pt x="806" y="2490"/>
                  </a:moveTo>
                  <a:cubicBezTo>
                    <a:pt x="873" y="2490"/>
                    <a:pt x="937" y="2530"/>
                    <a:pt x="951" y="2615"/>
                  </a:cubicBezTo>
                  <a:cubicBezTo>
                    <a:pt x="1046" y="3153"/>
                    <a:pt x="1362" y="3533"/>
                    <a:pt x="1901" y="3660"/>
                  </a:cubicBezTo>
                  <a:cubicBezTo>
                    <a:pt x="2059" y="3691"/>
                    <a:pt x="2027" y="3881"/>
                    <a:pt x="1869" y="3881"/>
                  </a:cubicBezTo>
                  <a:cubicBezTo>
                    <a:pt x="1267" y="3850"/>
                    <a:pt x="634" y="3311"/>
                    <a:pt x="634" y="2678"/>
                  </a:cubicBezTo>
                  <a:cubicBezTo>
                    <a:pt x="634" y="2554"/>
                    <a:pt x="722" y="2490"/>
                    <a:pt x="806" y="2490"/>
                  </a:cubicBezTo>
                  <a:close/>
                  <a:moveTo>
                    <a:pt x="2372" y="1"/>
                  </a:moveTo>
                  <a:cubicBezTo>
                    <a:pt x="2290" y="1"/>
                    <a:pt x="2206" y="6"/>
                    <a:pt x="2122" y="18"/>
                  </a:cubicBezTo>
                  <a:cubicBezTo>
                    <a:pt x="761" y="208"/>
                    <a:pt x="1" y="1474"/>
                    <a:pt x="127" y="2741"/>
                  </a:cubicBezTo>
                  <a:cubicBezTo>
                    <a:pt x="396" y="3763"/>
                    <a:pt x="1259" y="4420"/>
                    <a:pt x="2289" y="4420"/>
                  </a:cubicBezTo>
                  <a:cubicBezTo>
                    <a:pt x="2472" y="4420"/>
                    <a:pt x="2660" y="4399"/>
                    <a:pt x="2851" y="4356"/>
                  </a:cubicBezTo>
                  <a:cubicBezTo>
                    <a:pt x="3959" y="4103"/>
                    <a:pt x="4719" y="3090"/>
                    <a:pt x="4529" y="1949"/>
                  </a:cubicBezTo>
                  <a:cubicBezTo>
                    <a:pt x="4353" y="921"/>
                    <a:pt x="3440" y="1"/>
                    <a:pt x="23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8000109" y="1130797"/>
              <a:ext cx="174318" cy="136075"/>
            </a:xfrm>
            <a:custGeom>
              <a:rect b="b" l="l" r="r" t="t"/>
              <a:pathLst>
                <a:path extrusionOk="0" h="4131" w="5292">
                  <a:moveTo>
                    <a:pt x="2231" y="1181"/>
                  </a:moveTo>
                  <a:cubicBezTo>
                    <a:pt x="2249" y="1181"/>
                    <a:pt x="2266" y="1182"/>
                    <a:pt x="2283" y="1182"/>
                  </a:cubicBezTo>
                  <a:cubicBezTo>
                    <a:pt x="2488" y="1212"/>
                    <a:pt x="2477" y="1538"/>
                    <a:pt x="2274" y="1538"/>
                  </a:cubicBezTo>
                  <a:cubicBezTo>
                    <a:pt x="2258" y="1538"/>
                    <a:pt x="2239" y="1535"/>
                    <a:pt x="2220" y="1531"/>
                  </a:cubicBezTo>
                  <a:cubicBezTo>
                    <a:pt x="2206" y="1530"/>
                    <a:pt x="2191" y="1529"/>
                    <a:pt x="2177" y="1529"/>
                  </a:cubicBezTo>
                  <a:cubicBezTo>
                    <a:pt x="1653" y="1529"/>
                    <a:pt x="1146" y="2083"/>
                    <a:pt x="1238" y="2607"/>
                  </a:cubicBezTo>
                  <a:cubicBezTo>
                    <a:pt x="1238" y="2694"/>
                    <a:pt x="1181" y="2743"/>
                    <a:pt x="1124" y="2743"/>
                  </a:cubicBezTo>
                  <a:cubicBezTo>
                    <a:pt x="1077" y="2743"/>
                    <a:pt x="1031" y="2710"/>
                    <a:pt x="1017" y="2639"/>
                  </a:cubicBezTo>
                  <a:cubicBezTo>
                    <a:pt x="800" y="1865"/>
                    <a:pt x="1461" y="1181"/>
                    <a:pt x="2231" y="1181"/>
                  </a:cubicBezTo>
                  <a:close/>
                  <a:moveTo>
                    <a:pt x="2939" y="1"/>
                  </a:moveTo>
                  <a:cubicBezTo>
                    <a:pt x="1855" y="1"/>
                    <a:pt x="1" y="1089"/>
                    <a:pt x="541" y="2291"/>
                  </a:cubicBezTo>
                  <a:cubicBezTo>
                    <a:pt x="569" y="2485"/>
                    <a:pt x="500" y="2582"/>
                    <a:pt x="376" y="2582"/>
                  </a:cubicBezTo>
                  <a:cubicBezTo>
                    <a:pt x="358" y="2582"/>
                    <a:pt x="340" y="2580"/>
                    <a:pt x="320" y="2576"/>
                  </a:cubicBezTo>
                  <a:lnTo>
                    <a:pt x="320" y="2576"/>
                  </a:lnTo>
                  <a:cubicBezTo>
                    <a:pt x="700" y="3241"/>
                    <a:pt x="1238" y="3811"/>
                    <a:pt x="1998" y="4032"/>
                  </a:cubicBezTo>
                  <a:cubicBezTo>
                    <a:pt x="2210" y="4099"/>
                    <a:pt x="2425" y="4130"/>
                    <a:pt x="2639" y="4130"/>
                  </a:cubicBezTo>
                  <a:cubicBezTo>
                    <a:pt x="3450" y="4130"/>
                    <a:pt x="4232" y="3676"/>
                    <a:pt x="4658" y="2924"/>
                  </a:cubicBezTo>
                  <a:cubicBezTo>
                    <a:pt x="5292" y="1752"/>
                    <a:pt x="4500" y="169"/>
                    <a:pt x="3107" y="11"/>
                  </a:cubicBezTo>
                  <a:cubicBezTo>
                    <a:pt x="3053" y="4"/>
                    <a:pt x="2997" y="1"/>
                    <a:pt x="29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7992895" y="1115479"/>
              <a:ext cx="184596" cy="169048"/>
            </a:xfrm>
            <a:custGeom>
              <a:rect b="b" l="l" r="r" t="t"/>
              <a:pathLst>
                <a:path extrusionOk="0" h="5132" w="5604">
                  <a:moveTo>
                    <a:pt x="3047" y="621"/>
                  </a:moveTo>
                  <a:cubicBezTo>
                    <a:pt x="3112" y="621"/>
                    <a:pt x="3173" y="625"/>
                    <a:pt x="3231" y="634"/>
                  </a:cubicBezTo>
                  <a:cubicBezTo>
                    <a:pt x="3927" y="666"/>
                    <a:pt x="4434" y="1046"/>
                    <a:pt x="4751" y="1616"/>
                  </a:cubicBezTo>
                  <a:cubicBezTo>
                    <a:pt x="5036" y="2154"/>
                    <a:pt x="5067" y="2851"/>
                    <a:pt x="4751" y="3389"/>
                  </a:cubicBezTo>
                  <a:cubicBezTo>
                    <a:pt x="4372" y="4121"/>
                    <a:pt x="3611" y="4551"/>
                    <a:pt x="2820" y="4551"/>
                  </a:cubicBezTo>
                  <a:cubicBezTo>
                    <a:pt x="2619" y="4551"/>
                    <a:pt x="2416" y="4524"/>
                    <a:pt x="2217" y="4466"/>
                  </a:cubicBezTo>
                  <a:cubicBezTo>
                    <a:pt x="2122" y="4434"/>
                    <a:pt x="2059" y="4434"/>
                    <a:pt x="1964" y="4371"/>
                  </a:cubicBezTo>
                  <a:cubicBezTo>
                    <a:pt x="1457" y="4149"/>
                    <a:pt x="1014" y="3737"/>
                    <a:pt x="665" y="3167"/>
                  </a:cubicBezTo>
                  <a:lnTo>
                    <a:pt x="792" y="3041"/>
                  </a:lnTo>
                  <a:cubicBezTo>
                    <a:pt x="824" y="2946"/>
                    <a:pt x="824" y="2851"/>
                    <a:pt x="792" y="2756"/>
                  </a:cubicBezTo>
                  <a:cubicBezTo>
                    <a:pt x="634" y="2407"/>
                    <a:pt x="697" y="2059"/>
                    <a:pt x="951" y="1679"/>
                  </a:cubicBezTo>
                  <a:cubicBezTo>
                    <a:pt x="1411" y="1045"/>
                    <a:pt x="2396" y="621"/>
                    <a:pt x="3047" y="621"/>
                  </a:cubicBezTo>
                  <a:close/>
                  <a:moveTo>
                    <a:pt x="3110" y="1"/>
                  </a:moveTo>
                  <a:cubicBezTo>
                    <a:pt x="2993" y="1"/>
                    <a:pt x="2874" y="11"/>
                    <a:pt x="2756" y="32"/>
                  </a:cubicBezTo>
                  <a:cubicBezTo>
                    <a:pt x="1742" y="190"/>
                    <a:pt x="190" y="1109"/>
                    <a:pt x="159" y="2249"/>
                  </a:cubicBezTo>
                  <a:cubicBezTo>
                    <a:pt x="127" y="2249"/>
                    <a:pt x="32" y="2281"/>
                    <a:pt x="32" y="2312"/>
                  </a:cubicBezTo>
                  <a:cubicBezTo>
                    <a:pt x="1" y="3846"/>
                    <a:pt x="1361" y="5131"/>
                    <a:pt x="2859" y="5131"/>
                  </a:cubicBezTo>
                  <a:cubicBezTo>
                    <a:pt x="2878" y="5131"/>
                    <a:pt x="2896" y="5131"/>
                    <a:pt x="2914" y="5131"/>
                  </a:cubicBezTo>
                  <a:cubicBezTo>
                    <a:pt x="4276" y="5099"/>
                    <a:pt x="5543" y="3959"/>
                    <a:pt x="5574" y="2566"/>
                  </a:cubicBezTo>
                  <a:cubicBezTo>
                    <a:pt x="5603" y="1230"/>
                    <a:pt x="4408" y="1"/>
                    <a:pt x="3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8026263" y="1167294"/>
              <a:ext cx="56360" cy="58007"/>
            </a:xfrm>
            <a:custGeom>
              <a:rect b="b" l="l" r="r" t="t"/>
              <a:pathLst>
                <a:path extrusionOk="0" h="1761" w="1711">
                  <a:moveTo>
                    <a:pt x="1324" y="0"/>
                  </a:moveTo>
                  <a:cubicBezTo>
                    <a:pt x="977" y="0"/>
                    <a:pt x="601" y="206"/>
                    <a:pt x="349" y="486"/>
                  </a:cubicBezTo>
                  <a:cubicBezTo>
                    <a:pt x="128" y="803"/>
                    <a:pt x="1" y="1183"/>
                    <a:pt x="96" y="1594"/>
                  </a:cubicBezTo>
                  <a:cubicBezTo>
                    <a:pt x="122" y="1699"/>
                    <a:pt x="192" y="1761"/>
                    <a:pt x="269" y="1761"/>
                  </a:cubicBezTo>
                  <a:cubicBezTo>
                    <a:pt x="285" y="1761"/>
                    <a:pt x="301" y="1758"/>
                    <a:pt x="318" y="1753"/>
                  </a:cubicBezTo>
                  <a:cubicBezTo>
                    <a:pt x="444" y="1753"/>
                    <a:pt x="539" y="1626"/>
                    <a:pt x="476" y="1499"/>
                  </a:cubicBezTo>
                  <a:cubicBezTo>
                    <a:pt x="444" y="1278"/>
                    <a:pt x="571" y="993"/>
                    <a:pt x="729" y="834"/>
                  </a:cubicBezTo>
                  <a:cubicBezTo>
                    <a:pt x="867" y="668"/>
                    <a:pt x="1054" y="575"/>
                    <a:pt x="1268" y="575"/>
                  </a:cubicBezTo>
                  <a:cubicBezTo>
                    <a:pt x="1299" y="575"/>
                    <a:pt x="1330" y="577"/>
                    <a:pt x="1363" y="581"/>
                  </a:cubicBezTo>
                  <a:cubicBezTo>
                    <a:pt x="1458" y="581"/>
                    <a:pt x="1553" y="549"/>
                    <a:pt x="1648" y="486"/>
                  </a:cubicBezTo>
                  <a:cubicBezTo>
                    <a:pt x="1711" y="391"/>
                    <a:pt x="1711" y="264"/>
                    <a:pt x="1679" y="169"/>
                  </a:cubicBezTo>
                  <a:lnTo>
                    <a:pt x="1553" y="43"/>
                  </a:lnTo>
                  <a:cubicBezTo>
                    <a:pt x="1521" y="43"/>
                    <a:pt x="1458" y="43"/>
                    <a:pt x="1458" y="11"/>
                  </a:cubicBezTo>
                  <a:cubicBezTo>
                    <a:pt x="1414" y="4"/>
                    <a:pt x="1369" y="0"/>
                    <a:pt x="1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7769660" y="1538758"/>
              <a:ext cx="194050" cy="173231"/>
            </a:xfrm>
            <a:custGeom>
              <a:rect b="b" l="l" r="r" t="t"/>
              <a:pathLst>
                <a:path extrusionOk="0" h="5259" w="5891">
                  <a:moveTo>
                    <a:pt x="2249" y="990"/>
                  </a:moveTo>
                  <a:cubicBezTo>
                    <a:pt x="2470" y="990"/>
                    <a:pt x="2534" y="1275"/>
                    <a:pt x="2375" y="1370"/>
                  </a:cubicBezTo>
                  <a:cubicBezTo>
                    <a:pt x="1552" y="1623"/>
                    <a:pt x="982" y="2352"/>
                    <a:pt x="1235" y="3207"/>
                  </a:cubicBezTo>
                  <a:cubicBezTo>
                    <a:pt x="1256" y="3308"/>
                    <a:pt x="1147" y="3383"/>
                    <a:pt x="1057" y="3383"/>
                  </a:cubicBezTo>
                  <a:cubicBezTo>
                    <a:pt x="1006" y="3383"/>
                    <a:pt x="962" y="3359"/>
                    <a:pt x="950" y="3302"/>
                  </a:cubicBezTo>
                  <a:cubicBezTo>
                    <a:pt x="634" y="2383"/>
                    <a:pt x="1235" y="1116"/>
                    <a:pt x="2249" y="990"/>
                  </a:cubicBezTo>
                  <a:close/>
                  <a:moveTo>
                    <a:pt x="2921" y="0"/>
                  </a:moveTo>
                  <a:cubicBezTo>
                    <a:pt x="2160" y="0"/>
                    <a:pt x="1402" y="290"/>
                    <a:pt x="919" y="863"/>
                  </a:cubicBezTo>
                  <a:cubicBezTo>
                    <a:pt x="0" y="1940"/>
                    <a:pt x="127" y="3492"/>
                    <a:pt x="887" y="4568"/>
                  </a:cubicBezTo>
                  <a:lnTo>
                    <a:pt x="887" y="4632"/>
                  </a:lnTo>
                  <a:cubicBezTo>
                    <a:pt x="919" y="4616"/>
                    <a:pt x="958" y="4608"/>
                    <a:pt x="998" y="4608"/>
                  </a:cubicBezTo>
                  <a:cubicBezTo>
                    <a:pt x="1037" y="4608"/>
                    <a:pt x="1077" y="4616"/>
                    <a:pt x="1109" y="4632"/>
                  </a:cubicBezTo>
                  <a:cubicBezTo>
                    <a:pt x="1661" y="5038"/>
                    <a:pt x="2333" y="5259"/>
                    <a:pt x="2990" y="5259"/>
                  </a:cubicBezTo>
                  <a:cubicBezTo>
                    <a:pt x="3766" y="5259"/>
                    <a:pt x="4521" y="4952"/>
                    <a:pt x="5036" y="4283"/>
                  </a:cubicBezTo>
                  <a:cubicBezTo>
                    <a:pt x="5891" y="3175"/>
                    <a:pt x="5701" y="1370"/>
                    <a:pt x="4561" y="515"/>
                  </a:cubicBezTo>
                  <a:cubicBezTo>
                    <a:pt x="4093" y="171"/>
                    <a:pt x="3506" y="0"/>
                    <a:pt x="29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7768606" y="808314"/>
              <a:ext cx="52177" cy="53692"/>
            </a:xfrm>
            <a:custGeom>
              <a:rect b="b" l="l" r="r" t="t"/>
              <a:pathLst>
                <a:path extrusionOk="0" h="1630" w="1584">
                  <a:moveTo>
                    <a:pt x="262" y="1"/>
                  </a:moveTo>
                  <a:cubicBezTo>
                    <a:pt x="247" y="1"/>
                    <a:pt x="233" y="4"/>
                    <a:pt x="222" y="15"/>
                  </a:cubicBezTo>
                  <a:cubicBezTo>
                    <a:pt x="127" y="15"/>
                    <a:pt x="1" y="142"/>
                    <a:pt x="1" y="300"/>
                  </a:cubicBezTo>
                  <a:cubicBezTo>
                    <a:pt x="1" y="965"/>
                    <a:pt x="634" y="1598"/>
                    <a:pt x="1331" y="1630"/>
                  </a:cubicBezTo>
                  <a:cubicBezTo>
                    <a:pt x="1489" y="1630"/>
                    <a:pt x="1584" y="1567"/>
                    <a:pt x="1584" y="1440"/>
                  </a:cubicBezTo>
                  <a:cubicBezTo>
                    <a:pt x="1584" y="1282"/>
                    <a:pt x="1489" y="1187"/>
                    <a:pt x="1394" y="1155"/>
                  </a:cubicBezTo>
                  <a:cubicBezTo>
                    <a:pt x="919" y="1092"/>
                    <a:pt x="602" y="712"/>
                    <a:pt x="507" y="205"/>
                  </a:cubicBezTo>
                  <a:cubicBezTo>
                    <a:pt x="507" y="142"/>
                    <a:pt x="444" y="46"/>
                    <a:pt x="349" y="15"/>
                  </a:cubicBezTo>
                  <a:cubicBezTo>
                    <a:pt x="328" y="15"/>
                    <a:pt x="293" y="1"/>
                    <a:pt x="2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8485282" y="1085142"/>
              <a:ext cx="57381" cy="30964"/>
            </a:xfrm>
            <a:custGeom>
              <a:rect b="b" l="l" r="r" t="t"/>
              <a:pathLst>
                <a:path extrusionOk="0" h="940" w="1742">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7675781" y="714435"/>
              <a:ext cx="938889" cy="1015244"/>
            </a:xfrm>
            <a:custGeom>
              <a:rect b="b" l="l" r="r" t="t"/>
              <a:pathLst>
                <a:path extrusionOk="0" h="30821" w="28503">
                  <a:moveTo>
                    <a:pt x="4644" y="537"/>
                  </a:moveTo>
                  <a:cubicBezTo>
                    <a:pt x="5699" y="537"/>
                    <a:pt x="6506" y="1479"/>
                    <a:pt x="6682" y="2421"/>
                  </a:cubicBezTo>
                  <a:cubicBezTo>
                    <a:pt x="6841" y="3530"/>
                    <a:pt x="6176" y="4480"/>
                    <a:pt x="5067" y="4733"/>
                  </a:cubicBezTo>
                  <a:cubicBezTo>
                    <a:pt x="4885" y="4767"/>
                    <a:pt x="4707" y="4785"/>
                    <a:pt x="4535" y="4785"/>
                  </a:cubicBezTo>
                  <a:cubicBezTo>
                    <a:pt x="4228" y="4785"/>
                    <a:pt x="3938" y="4728"/>
                    <a:pt x="3674" y="4607"/>
                  </a:cubicBezTo>
                  <a:cubicBezTo>
                    <a:pt x="3104" y="4353"/>
                    <a:pt x="2660" y="3847"/>
                    <a:pt x="2470" y="3182"/>
                  </a:cubicBezTo>
                  <a:cubicBezTo>
                    <a:pt x="2407" y="2041"/>
                    <a:pt x="3040" y="711"/>
                    <a:pt x="4402" y="553"/>
                  </a:cubicBezTo>
                  <a:cubicBezTo>
                    <a:pt x="4484" y="542"/>
                    <a:pt x="4565" y="537"/>
                    <a:pt x="4644" y="537"/>
                  </a:cubicBezTo>
                  <a:close/>
                  <a:moveTo>
                    <a:pt x="17204" y="684"/>
                  </a:moveTo>
                  <a:cubicBezTo>
                    <a:pt x="18291" y="684"/>
                    <a:pt x="19212" y="1310"/>
                    <a:pt x="19635" y="3023"/>
                  </a:cubicBezTo>
                  <a:cubicBezTo>
                    <a:pt x="20142" y="5050"/>
                    <a:pt x="19793" y="7488"/>
                    <a:pt x="19413" y="9547"/>
                  </a:cubicBezTo>
                  <a:cubicBezTo>
                    <a:pt x="18685" y="9515"/>
                    <a:pt x="17925" y="9515"/>
                    <a:pt x="17228" y="9515"/>
                  </a:cubicBezTo>
                  <a:cubicBezTo>
                    <a:pt x="15613" y="7457"/>
                    <a:pt x="13744" y="5588"/>
                    <a:pt x="11559" y="4195"/>
                  </a:cubicBezTo>
                  <a:cubicBezTo>
                    <a:pt x="11591" y="4163"/>
                    <a:pt x="11654" y="4100"/>
                    <a:pt x="11718" y="4005"/>
                  </a:cubicBezTo>
                  <a:cubicBezTo>
                    <a:pt x="12831" y="2649"/>
                    <a:pt x="15277" y="684"/>
                    <a:pt x="17204" y="684"/>
                  </a:cubicBezTo>
                  <a:close/>
                  <a:moveTo>
                    <a:pt x="11179" y="4733"/>
                  </a:moveTo>
                  <a:cubicBezTo>
                    <a:pt x="13143" y="6000"/>
                    <a:pt x="14885" y="7678"/>
                    <a:pt x="16405" y="9547"/>
                  </a:cubicBezTo>
                  <a:cubicBezTo>
                    <a:pt x="13586" y="9642"/>
                    <a:pt x="10799" y="10022"/>
                    <a:pt x="8076" y="10750"/>
                  </a:cubicBezTo>
                  <a:cubicBezTo>
                    <a:pt x="7917" y="10782"/>
                    <a:pt x="7759" y="10814"/>
                    <a:pt x="7569" y="10909"/>
                  </a:cubicBezTo>
                  <a:cubicBezTo>
                    <a:pt x="7601" y="10814"/>
                    <a:pt x="7601" y="10782"/>
                    <a:pt x="7632" y="10687"/>
                  </a:cubicBezTo>
                  <a:cubicBezTo>
                    <a:pt x="8677" y="8597"/>
                    <a:pt x="9786" y="6538"/>
                    <a:pt x="11179" y="4733"/>
                  </a:cubicBezTo>
                  <a:close/>
                  <a:moveTo>
                    <a:pt x="7252" y="2928"/>
                  </a:moveTo>
                  <a:cubicBezTo>
                    <a:pt x="8487" y="3245"/>
                    <a:pt x="9596" y="3783"/>
                    <a:pt x="10609" y="4353"/>
                  </a:cubicBezTo>
                  <a:cubicBezTo>
                    <a:pt x="9849" y="5430"/>
                    <a:pt x="9184" y="6538"/>
                    <a:pt x="8551" y="7615"/>
                  </a:cubicBezTo>
                  <a:cubicBezTo>
                    <a:pt x="7886" y="8755"/>
                    <a:pt x="7284" y="9895"/>
                    <a:pt x="6777" y="11099"/>
                  </a:cubicBezTo>
                  <a:cubicBezTo>
                    <a:pt x="6302" y="11257"/>
                    <a:pt x="5827" y="11415"/>
                    <a:pt x="5320" y="11637"/>
                  </a:cubicBezTo>
                  <a:cubicBezTo>
                    <a:pt x="4465" y="9547"/>
                    <a:pt x="3895" y="7425"/>
                    <a:pt x="3515" y="5145"/>
                  </a:cubicBezTo>
                  <a:lnTo>
                    <a:pt x="3515" y="5145"/>
                  </a:lnTo>
                  <a:cubicBezTo>
                    <a:pt x="3815" y="5239"/>
                    <a:pt x="4140" y="5285"/>
                    <a:pt x="4469" y="5285"/>
                  </a:cubicBezTo>
                  <a:cubicBezTo>
                    <a:pt x="5812" y="5285"/>
                    <a:pt x="7227" y="4505"/>
                    <a:pt x="7252" y="2928"/>
                  </a:cubicBezTo>
                  <a:close/>
                  <a:moveTo>
                    <a:pt x="17703" y="10117"/>
                  </a:moveTo>
                  <a:cubicBezTo>
                    <a:pt x="18241" y="10117"/>
                    <a:pt x="18780" y="10117"/>
                    <a:pt x="19318" y="10149"/>
                  </a:cubicBezTo>
                  <a:cubicBezTo>
                    <a:pt x="19160" y="10687"/>
                    <a:pt x="19033" y="11257"/>
                    <a:pt x="18938" y="11795"/>
                  </a:cubicBezTo>
                  <a:cubicBezTo>
                    <a:pt x="18938" y="11764"/>
                    <a:pt x="18875" y="11764"/>
                    <a:pt x="18875" y="11732"/>
                  </a:cubicBezTo>
                  <a:cubicBezTo>
                    <a:pt x="18495" y="11162"/>
                    <a:pt x="18083" y="10655"/>
                    <a:pt x="17703" y="10117"/>
                  </a:cubicBezTo>
                  <a:close/>
                  <a:moveTo>
                    <a:pt x="6461" y="11764"/>
                  </a:moveTo>
                  <a:lnTo>
                    <a:pt x="6461" y="11764"/>
                  </a:lnTo>
                  <a:cubicBezTo>
                    <a:pt x="6271" y="12207"/>
                    <a:pt x="6112" y="12651"/>
                    <a:pt x="5890" y="13126"/>
                  </a:cubicBezTo>
                  <a:cubicBezTo>
                    <a:pt x="5795" y="12746"/>
                    <a:pt x="5637" y="12429"/>
                    <a:pt x="5510" y="12112"/>
                  </a:cubicBezTo>
                  <a:cubicBezTo>
                    <a:pt x="5542" y="12112"/>
                    <a:pt x="5574" y="12080"/>
                    <a:pt x="5574" y="12080"/>
                  </a:cubicBezTo>
                  <a:cubicBezTo>
                    <a:pt x="5859" y="11954"/>
                    <a:pt x="6176" y="11890"/>
                    <a:pt x="6461" y="11764"/>
                  </a:cubicBezTo>
                  <a:close/>
                  <a:moveTo>
                    <a:pt x="25941" y="10525"/>
                  </a:moveTo>
                  <a:cubicBezTo>
                    <a:pt x="26847" y="10525"/>
                    <a:pt x="27589" y="11350"/>
                    <a:pt x="27742" y="12175"/>
                  </a:cubicBezTo>
                  <a:cubicBezTo>
                    <a:pt x="27964" y="13126"/>
                    <a:pt x="27362" y="14139"/>
                    <a:pt x="26412" y="14456"/>
                  </a:cubicBezTo>
                  <a:cubicBezTo>
                    <a:pt x="26317" y="14424"/>
                    <a:pt x="26285" y="14392"/>
                    <a:pt x="26222" y="14392"/>
                  </a:cubicBezTo>
                  <a:cubicBezTo>
                    <a:pt x="26127" y="14392"/>
                    <a:pt x="26000" y="14424"/>
                    <a:pt x="25937" y="14519"/>
                  </a:cubicBezTo>
                  <a:lnTo>
                    <a:pt x="25905" y="14551"/>
                  </a:lnTo>
                  <a:cubicBezTo>
                    <a:pt x="25462" y="14551"/>
                    <a:pt x="25050" y="14361"/>
                    <a:pt x="24797" y="14044"/>
                  </a:cubicBezTo>
                  <a:cubicBezTo>
                    <a:pt x="24417" y="13632"/>
                    <a:pt x="24227" y="13094"/>
                    <a:pt x="24259" y="12524"/>
                  </a:cubicBezTo>
                  <a:cubicBezTo>
                    <a:pt x="24259" y="12492"/>
                    <a:pt x="24259" y="12397"/>
                    <a:pt x="24227" y="12365"/>
                  </a:cubicBezTo>
                  <a:cubicBezTo>
                    <a:pt x="24227" y="12334"/>
                    <a:pt x="24195" y="12334"/>
                    <a:pt x="24164" y="12334"/>
                  </a:cubicBezTo>
                  <a:cubicBezTo>
                    <a:pt x="24227" y="11384"/>
                    <a:pt x="24955" y="10624"/>
                    <a:pt x="25842" y="10529"/>
                  </a:cubicBezTo>
                  <a:cubicBezTo>
                    <a:pt x="25875" y="10526"/>
                    <a:pt x="25908" y="10525"/>
                    <a:pt x="25941" y="10525"/>
                  </a:cubicBezTo>
                  <a:close/>
                  <a:moveTo>
                    <a:pt x="19857" y="10212"/>
                  </a:moveTo>
                  <a:cubicBezTo>
                    <a:pt x="21345" y="10275"/>
                    <a:pt x="22802" y="10465"/>
                    <a:pt x="24227" y="10750"/>
                  </a:cubicBezTo>
                  <a:cubicBezTo>
                    <a:pt x="23720" y="11257"/>
                    <a:pt x="23467" y="12017"/>
                    <a:pt x="23625" y="12714"/>
                  </a:cubicBezTo>
                  <a:cubicBezTo>
                    <a:pt x="23657" y="12841"/>
                    <a:pt x="23752" y="12904"/>
                    <a:pt x="23879" y="12904"/>
                  </a:cubicBezTo>
                  <a:cubicBezTo>
                    <a:pt x="23752" y="13917"/>
                    <a:pt x="24512" y="14867"/>
                    <a:pt x="25494" y="15089"/>
                  </a:cubicBezTo>
                  <a:cubicBezTo>
                    <a:pt x="24544" y="15944"/>
                    <a:pt x="23435" y="16641"/>
                    <a:pt x="22295" y="17243"/>
                  </a:cubicBezTo>
                  <a:cubicBezTo>
                    <a:pt x="21472" y="15406"/>
                    <a:pt x="20268" y="13696"/>
                    <a:pt x="19350" y="12429"/>
                  </a:cubicBezTo>
                  <a:cubicBezTo>
                    <a:pt x="19540" y="11732"/>
                    <a:pt x="19762" y="10972"/>
                    <a:pt x="19857" y="10212"/>
                  </a:cubicBezTo>
                  <a:close/>
                  <a:moveTo>
                    <a:pt x="19128" y="13126"/>
                  </a:moveTo>
                  <a:cubicBezTo>
                    <a:pt x="20047" y="14392"/>
                    <a:pt x="21028" y="15944"/>
                    <a:pt x="21725" y="17433"/>
                  </a:cubicBezTo>
                  <a:cubicBezTo>
                    <a:pt x="20078" y="18193"/>
                    <a:pt x="18241" y="18731"/>
                    <a:pt x="16500" y="19143"/>
                  </a:cubicBezTo>
                  <a:cubicBezTo>
                    <a:pt x="17291" y="17781"/>
                    <a:pt x="17988" y="16356"/>
                    <a:pt x="18526" y="14867"/>
                  </a:cubicBezTo>
                  <a:cubicBezTo>
                    <a:pt x="18716" y="14297"/>
                    <a:pt x="18938" y="13696"/>
                    <a:pt x="19128" y="13126"/>
                  </a:cubicBezTo>
                  <a:close/>
                  <a:moveTo>
                    <a:pt x="4877" y="12365"/>
                  </a:moveTo>
                  <a:cubicBezTo>
                    <a:pt x="5099" y="12904"/>
                    <a:pt x="5352" y="13442"/>
                    <a:pt x="5574" y="13949"/>
                  </a:cubicBezTo>
                  <a:cubicBezTo>
                    <a:pt x="4940" y="15659"/>
                    <a:pt x="4465" y="17401"/>
                    <a:pt x="4085" y="19174"/>
                  </a:cubicBezTo>
                  <a:cubicBezTo>
                    <a:pt x="3135" y="18858"/>
                    <a:pt x="2249" y="18351"/>
                    <a:pt x="1837" y="17433"/>
                  </a:cubicBezTo>
                  <a:cubicBezTo>
                    <a:pt x="760" y="15089"/>
                    <a:pt x="2945" y="13284"/>
                    <a:pt x="4877" y="12365"/>
                  </a:cubicBezTo>
                  <a:close/>
                  <a:moveTo>
                    <a:pt x="6017" y="14741"/>
                  </a:moveTo>
                  <a:cubicBezTo>
                    <a:pt x="6967" y="16577"/>
                    <a:pt x="8171" y="18319"/>
                    <a:pt x="9501" y="19839"/>
                  </a:cubicBezTo>
                  <a:cubicBezTo>
                    <a:pt x="8867" y="19839"/>
                    <a:pt x="8234" y="19808"/>
                    <a:pt x="7632" y="19713"/>
                  </a:cubicBezTo>
                  <a:cubicBezTo>
                    <a:pt x="6809" y="19649"/>
                    <a:pt x="5732" y="19554"/>
                    <a:pt x="4750" y="19333"/>
                  </a:cubicBezTo>
                  <a:cubicBezTo>
                    <a:pt x="5067" y="17781"/>
                    <a:pt x="5510" y="16229"/>
                    <a:pt x="6017" y="14741"/>
                  </a:cubicBezTo>
                  <a:close/>
                  <a:moveTo>
                    <a:pt x="16816" y="10054"/>
                  </a:moveTo>
                  <a:cubicBezTo>
                    <a:pt x="17070" y="10339"/>
                    <a:pt x="17291" y="10655"/>
                    <a:pt x="17513" y="10940"/>
                  </a:cubicBezTo>
                  <a:cubicBezTo>
                    <a:pt x="17830" y="11384"/>
                    <a:pt x="18210" y="11890"/>
                    <a:pt x="18653" y="12492"/>
                  </a:cubicBezTo>
                  <a:cubicBezTo>
                    <a:pt x="18305" y="13949"/>
                    <a:pt x="17766" y="15342"/>
                    <a:pt x="17196" y="16641"/>
                  </a:cubicBezTo>
                  <a:cubicBezTo>
                    <a:pt x="16753" y="17559"/>
                    <a:pt x="16278" y="18446"/>
                    <a:pt x="15771" y="19301"/>
                  </a:cubicBezTo>
                  <a:cubicBezTo>
                    <a:pt x="15201" y="19396"/>
                    <a:pt x="14663" y="19491"/>
                    <a:pt x="14124" y="19554"/>
                  </a:cubicBezTo>
                  <a:cubicBezTo>
                    <a:pt x="12858" y="19776"/>
                    <a:pt x="11591" y="19839"/>
                    <a:pt x="10292" y="19839"/>
                  </a:cubicBezTo>
                  <a:cubicBezTo>
                    <a:pt x="9754" y="19174"/>
                    <a:pt x="9216" y="18573"/>
                    <a:pt x="8836" y="18034"/>
                  </a:cubicBezTo>
                  <a:cubicBezTo>
                    <a:pt x="7854" y="16704"/>
                    <a:pt x="6999" y="15342"/>
                    <a:pt x="6302" y="13854"/>
                  </a:cubicBezTo>
                  <a:cubicBezTo>
                    <a:pt x="6619" y="13062"/>
                    <a:pt x="6936" y="12239"/>
                    <a:pt x="7252" y="11479"/>
                  </a:cubicBezTo>
                  <a:cubicBezTo>
                    <a:pt x="8677" y="11067"/>
                    <a:pt x="10166" y="10750"/>
                    <a:pt x="11654" y="10497"/>
                  </a:cubicBezTo>
                  <a:cubicBezTo>
                    <a:pt x="13333" y="10212"/>
                    <a:pt x="15075" y="10117"/>
                    <a:pt x="16816" y="10054"/>
                  </a:cubicBezTo>
                  <a:close/>
                  <a:moveTo>
                    <a:pt x="15360" y="19998"/>
                  </a:moveTo>
                  <a:lnTo>
                    <a:pt x="15360" y="19998"/>
                  </a:lnTo>
                  <a:cubicBezTo>
                    <a:pt x="14726" y="20948"/>
                    <a:pt x="14029" y="21898"/>
                    <a:pt x="13301" y="22816"/>
                  </a:cubicBezTo>
                  <a:cubicBezTo>
                    <a:pt x="12383" y="22088"/>
                    <a:pt x="11559" y="21264"/>
                    <a:pt x="10863" y="20441"/>
                  </a:cubicBezTo>
                  <a:cubicBezTo>
                    <a:pt x="11559" y="20409"/>
                    <a:pt x="12224" y="20346"/>
                    <a:pt x="12921" y="20314"/>
                  </a:cubicBezTo>
                  <a:cubicBezTo>
                    <a:pt x="13713" y="20251"/>
                    <a:pt x="14536" y="20124"/>
                    <a:pt x="15360" y="19998"/>
                  </a:cubicBezTo>
                  <a:close/>
                  <a:moveTo>
                    <a:pt x="21947" y="18034"/>
                  </a:moveTo>
                  <a:cubicBezTo>
                    <a:pt x="23055" y="20568"/>
                    <a:pt x="23277" y="23070"/>
                    <a:pt x="20997" y="24463"/>
                  </a:cubicBezTo>
                  <a:cubicBezTo>
                    <a:pt x="20213" y="24961"/>
                    <a:pt x="19395" y="25175"/>
                    <a:pt x="18567" y="25175"/>
                  </a:cubicBezTo>
                  <a:cubicBezTo>
                    <a:pt x="16917" y="25175"/>
                    <a:pt x="15231" y="24324"/>
                    <a:pt x="13713" y="23165"/>
                  </a:cubicBezTo>
                  <a:cubicBezTo>
                    <a:pt x="14568" y="22151"/>
                    <a:pt x="15360" y="21043"/>
                    <a:pt x="16088" y="19871"/>
                  </a:cubicBezTo>
                  <a:cubicBezTo>
                    <a:pt x="18051" y="19491"/>
                    <a:pt x="20110" y="18889"/>
                    <a:pt x="21947" y="18034"/>
                  </a:cubicBezTo>
                  <a:close/>
                  <a:moveTo>
                    <a:pt x="4592" y="19903"/>
                  </a:moveTo>
                  <a:lnTo>
                    <a:pt x="5067" y="19998"/>
                  </a:lnTo>
                  <a:cubicBezTo>
                    <a:pt x="6651" y="20314"/>
                    <a:pt x="8329" y="20473"/>
                    <a:pt x="9976" y="20473"/>
                  </a:cubicBezTo>
                  <a:cubicBezTo>
                    <a:pt x="10736" y="21328"/>
                    <a:pt x="11749" y="22341"/>
                    <a:pt x="12921" y="23260"/>
                  </a:cubicBezTo>
                  <a:cubicBezTo>
                    <a:pt x="11718" y="24685"/>
                    <a:pt x="10324" y="26015"/>
                    <a:pt x="8836" y="27218"/>
                  </a:cubicBezTo>
                  <a:cubicBezTo>
                    <a:pt x="8709" y="26458"/>
                    <a:pt x="8361" y="25761"/>
                    <a:pt x="7759" y="25223"/>
                  </a:cubicBezTo>
                  <a:cubicBezTo>
                    <a:pt x="7201" y="24780"/>
                    <a:pt x="6481" y="24549"/>
                    <a:pt x="5762" y="24549"/>
                  </a:cubicBezTo>
                  <a:cubicBezTo>
                    <a:pt x="5095" y="24549"/>
                    <a:pt x="4429" y="24748"/>
                    <a:pt x="3895" y="25160"/>
                  </a:cubicBezTo>
                  <a:cubicBezTo>
                    <a:pt x="3990" y="23386"/>
                    <a:pt x="4275" y="21581"/>
                    <a:pt x="4592" y="19903"/>
                  </a:cubicBezTo>
                  <a:close/>
                  <a:moveTo>
                    <a:pt x="5764" y="25160"/>
                  </a:moveTo>
                  <a:cubicBezTo>
                    <a:pt x="6321" y="25160"/>
                    <a:pt x="6878" y="25324"/>
                    <a:pt x="7316" y="25666"/>
                  </a:cubicBezTo>
                  <a:cubicBezTo>
                    <a:pt x="7822" y="26015"/>
                    <a:pt x="8139" y="26648"/>
                    <a:pt x="8266" y="27345"/>
                  </a:cubicBezTo>
                  <a:cubicBezTo>
                    <a:pt x="8361" y="28042"/>
                    <a:pt x="8202" y="28738"/>
                    <a:pt x="7791" y="29277"/>
                  </a:cubicBezTo>
                  <a:cubicBezTo>
                    <a:pt x="7279" y="29931"/>
                    <a:pt x="6556" y="30216"/>
                    <a:pt x="5818" y="30216"/>
                  </a:cubicBezTo>
                  <a:cubicBezTo>
                    <a:pt x="5414" y="30216"/>
                    <a:pt x="5005" y="30130"/>
                    <a:pt x="4624" y="29973"/>
                  </a:cubicBezTo>
                  <a:cubicBezTo>
                    <a:pt x="4402" y="29910"/>
                    <a:pt x="4212" y="29783"/>
                    <a:pt x="3990" y="29625"/>
                  </a:cubicBezTo>
                  <a:cubicBezTo>
                    <a:pt x="3927" y="29593"/>
                    <a:pt x="3895" y="29562"/>
                    <a:pt x="3800" y="29562"/>
                  </a:cubicBezTo>
                  <a:cubicBezTo>
                    <a:pt x="3135" y="28548"/>
                    <a:pt x="2945" y="27028"/>
                    <a:pt x="3832" y="25983"/>
                  </a:cubicBezTo>
                  <a:cubicBezTo>
                    <a:pt x="4299" y="25444"/>
                    <a:pt x="5032" y="25160"/>
                    <a:pt x="5764" y="25160"/>
                  </a:cubicBezTo>
                  <a:close/>
                  <a:moveTo>
                    <a:pt x="4655" y="0"/>
                  </a:moveTo>
                  <a:cubicBezTo>
                    <a:pt x="4572" y="0"/>
                    <a:pt x="4487" y="5"/>
                    <a:pt x="4402" y="15"/>
                  </a:cubicBezTo>
                  <a:cubicBezTo>
                    <a:pt x="2882" y="141"/>
                    <a:pt x="1520" y="1756"/>
                    <a:pt x="1900" y="3245"/>
                  </a:cubicBezTo>
                  <a:cubicBezTo>
                    <a:pt x="1932" y="3340"/>
                    <a:pt x="1995" y="3403"/>
                    <a:pt x="2059" y="3403"/>
                  </a:cubicBezTo>
                  <a:cubicBezTo>
                    <a:pt x="2059" y="4132"/>
                    <a:pt x="2470" y="4638"/>
                    <a:pt x="2977" y="4955"/>
                  </a:cubicBezTo>
                  <a:lnTo>
                    <a:pt x="2977" y="4987"/>
                  </a:lnTo>
                  <a:cubicBezTo>
                    <a:pt x="3199" y="7362"/>
                    <a:pt x="3800" y="9705"/>
                    <a:pt x="4687" y="11922"/>
                  </a:cubicBezTo>
                  <a:cubicBezTo>
                    <a:pt x="2217" y="13062"/>
                    <a:pt x="0" y="14899"/>
                    <a:pt x="1267" y="17654"/>
                  </a:cubicBezTo>
                  <a:cubicBezTo>
                    <a:pt x="1742" y="18763"/>
                    <a:pt x="2819" y="19364"/>
                    <a:pt x="3959" y="19713"/>
                  </a:cubicBezTo>
                  <a:cubicBezTo>
                    <a:pt x="3579" y="21549"/>
                    <a:pt x="3325" y="23418"/>
                    <a:pt x="3199" y="25255"/>
                  </a:cubicBezTo>
                  <a:cubicBezTo>
                    <a:pt x="3199" y="25413"/>
                    <a:pt x="3294" y="25540"/>
                    <a:pt x="3420" y="25571"/>
                  </a:cubicBezTo>
                  <a:cubicBezTo>
                    <a:pt x="2375" y="26775"/>
                    <a:pt x="2407" y="28675"/>
                    <a:pt x="3515" y="29783"/>
                  </a:cubicBezTo>
                  <a:cubicBezTo>
                    <a:pt x="3579" y="29815"/>
                    <a:pt x="3579" y="29815"/>
                    <a:pt x="3610" y="29815"/>
                  </a:cubicBezTo>
                  <a:lnTo>
                    <a:pt x="3610" y="29910"/>
                  </a:lnTo>
                  <a:lnTo>
                    <a:pt x="3642" y="29910"/>
                  </a:lnTo>
                  <a:cubicBezTo>
                    <a:pt x="3642" y="29973"/>
                    <a:pt x="3642" y="30037"/>
                    <a:pt x="3737" y="30068"/>
                  </a:cubicBezTo>
                  <a:cubicBezTo>
                    <a:pt x="4312" y="30572"/>
                    <a:pt x="5057" y="30820"/>
                    <a:pt x="5803" y="30820"/>
                  </a:cubicBezTo>
                  <a:cubicBezTo>
                    <a:pt x="6699" y="30820"/>
                    <a:pt x="7597" y="30461"/>
                    <a:pt x="8202" y="29752"/>
                  </a:cubicBezTo>
                  <a:cubicBezTo>
                    <a:pt x="8677" y="29182"/>
                    <a:pt x="8899" y="28422"/>
                    <a:pt x="8899" y="27693"/>
                  </a:cubicBezTo>
                  <a:cubicBezTo>
                    <a:pt x="10578" y="26458"/>
                    <a:pt x="12066" y="25065"/>
                    <a:pt x="13428" y="23513"/>
                  </a:cubicBezTo>
                  <a:cubicBezTo>
                    <a:pt x="15116" y="24769"/>
                    <a:pt x="17072" y="25783"/>
                    <a:pt x="18919" y="25783"/>
                  </a:cubicBezTo>
                  <a:cubicBezTo>
                    <a:pt x="20051" y="25783"/>
                    <a:pt x="21142" y="25402"/>
                    <a:pt x="22105" y="24463"/>
                  </a:cubicBezTo>
                  <a:cubicBezTo>
                    <a:pt x="23942" y="22690"/>
                    <a:pt x="23593" y="20156"/>
                    <a:pt x="22580" y="17718"/>
                  </a:cubicBezTo>
                  <a:cubicBezTo>
                    <a:pt x="23910" y="16989"/>
                    <a:pt x="25177" y="16166"/>
                    <a:pt x="26159" y="15089"/>
                  </a:cubicBezTo>
                  <a:cubicBezTo>
                    <a:pt x="27425" y="14962"/>
                    <a:pt x="28502" y="13791"/>
                    <a:pt x="28471" y="12492"/>
                  </a:cubicBezTo>
                  <a:cubicBezTo>
                    <a:pt x="28439" y="11178"/>
                    <a:pt x="27357" y="9895"/>
                    <a:pt x="25987" y="9895"/>
                  </a:cubicBezTo>
                  <a:cubicBezTo>
                    <a:pt x="25970" y="9895"/>
                    <a:pt x="25954" y="9895"/>
                    <a:pt x="25937" y="9895"/>
                  </a:cubicBezTo>
                  <a:cubicBezTo>
                    <a:pt x="25462" y="9895"/>
                    <a:pt x="25019" y="10117"/>
                    <a:pt x="24639" y="10370"/>
                  </a:cubicBezTo>
                  <a:cubicBezTo>
                    <a:pt x="24639" y="10275"/>
                    <a:pt x="24544" y="10149"/>
                    <a:pt x="24385" y="10149"/>
                  </a:cubicBezTo>
                  <a:cubicBezTo>
                    <a:pt x="22928" y="9864"/>
                    <a:pt x="21472" y="9705"/>
                    <a:pt x="19983" y="9579"/>
                  </a:cubicBezTo>
                  <a:cubicBezTo>
                    <a:pt x="20110" y="8882"/>
                    <a:pt x="20237" y="8122"/>
                    <a:pt x="20268" y="7425"/>
                  </a:cubicBezTo>
                  <a:cubicBezTo>
                    <a:pt x="20458" y="5398"/>
                    <a:pt x="20870" y="2358"/>
                    <a:pt x="19128" y="838"/>
                  </a:cubicBezTo>
                  <a:cubicBezTo>
                    <a:pt x="18509" y="307"/>
                    <a:pt x="17779" y="94"/>
                    <a:pt x="17028" y="94"/>
                  </a:cubicBezTo>
                  <a:cubicBezTo>
                    <a:pt x="15898" y="94"/>
                    <a:pt x="14721" y="577"/>
                    <a:pt x="13808" y="1186"/>
                  </a:cubicBezTo>
                  <a:cubicBezTo>
                    <a:pt x="12763" y="1915"/>
                    <a:pt x="11844" y="2865"/>
                    <a:pt x="11021" y="3878"/>
                  </a:cubicBezTo>
                  <a:cubicBezTo>
                    <a:pt x="9912" y="3213"/>
                    <a:pt x="8677" y="2706"/>
                    <a:pt x="7379" y="2358"/>
                  </a:cubicBezTo>
                  <a:lnTo>
                    <a:pt x="7221" y="2358"/>
                  </a:lnTo>
                  <a:cubicBezTo>
                    <a:pt x="6983" y="1109"/>
                    <a:pt x="5935" y="0"/>
                    <a:pt x="46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7793641" y="1568339"/>
              <a:ext cx="60544" cy="85446"/>
            </a:xfrm>
            <a:custGeom>
              <a:rect b="b" l="l" r="r" t="t"/>
              <a:pathLst>
                <a:path extrusionOk="0" h="2594" w="1838">
                  <a:moveTo>
                    <a:pt x="1575" y="0"/>
                  </a:moveTo>
                  <a:cubicBezTo>
                    <a:pt x="1559" y="0"/>
                    <a:pt x="1542" y="7"/>
                    <a:pt x="1521" y="28"/>
                  </a:cubicBezTo>
                  <a:cubicBezTo>
                    <a:pt x="1046" y="60"/>
                    <a:pt x="666" y="345"/>
                    <a:pt x="381" y="757"/>
                  </a:cubicBezTo>
                  <a:cubicBezTo>
                    <a:pt x="64" y="1295"/>
                    <a:pt x="1" y="1929"/>
                    <a:pt x="159" y="2435"/>
                  </a:cubicBezTo>
                  <a:cubicBezTo>
                    <a:pt x="191" y="2562"/>
                    <a:pt x="317" y="2594"/>
                    <a:pt x="412" y="2594"/>
                  </a:cubicBezTo>
                  <a:cubicBezTo>
                    <a:pt x="539" y="2562"/>
                    <a:pt x="634" y="2435"/>
                    <a:pt x="571" y="2309"/>
                  </a:cubicBezTo>
                  <a:cubicBezTo>
                    <a:pt x="349" y="1390"/>
                    <a:pt x="1014" y="757"/>
                    <a:pt x="1647" y="567"/>
                  </a:cubicBezTo>
                  <a:cubicBezTo>
                    <a:pt x="1774" y="535"/>
                    <a:pt x="1837" y="408"/>
                    <a:pt x="1806" y="250"/>
                  </a:cubicBezTo>
                  <a:cubicBezTo>
                    <a:pt x="1774" y="123"/>
                    <a:pt x="1742" y="60"/>
                    <a:pt x="1647" y="28"/>
                  </a:cubicBezTo>
                  <a:cubicBezTo>
                    <a:pt x="1626" y="28"/>
                    <a:pt x="1605" y="0"/>
                    <a:pt x="15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13"/>
          <p:cNvGrpSpPr/>
          <p:nvPr/>
        </p:nvGrpSpPr>
        <p:grpSpPr>
          <a:xfrm>
            <a:off x="381844" y="505858"/>
            <a:ext cx="1159027" cy="1147926"/>
            <a:chOff x="381844" y="505858"/>
            <a:chExt cx="1159027" cy="1147926"/>
          </a:xfrm>
        </p:grpSpPr>
        <p:sp>
          <p:nvSpPr>
            <p:cNvPr id="157" name="Google Shape;157;p13"/>
            <p:cNvSpPr/>
            <p:nvPr/>
          </p:nvSpPr>
          <p:spPr>
            <a:xfrm>
              <a:off x="381844" y="505858"/>
              <a:ext cx="1159027" cy="1147926"/>
            </a:xfrm>
            <a:custGeom>
              <a:rect b="b" l="l" r="r" t="t"/>
              <a:pathLst>
                <a:path extrusionOk="0" h="34849" w="35186">
                  <a:moveTo>
                    <a:pt x="31225" y="512"/>
                  </a:moveTo>
                  <a:cubicBezTo>
                    <a:pt x="31972" y="512"/>
                    <a:pt x="32748" y="793"/>
                    <a:pt x="33412" y="1449"/>
                  </a:cubicBezTo>
                  <a:cubicBezTo>
                    <a:pt x="34425" y="2399"/>
                    <a:pt x="34615" y="3887"/>
                    <a:pt x="33950" y="5123"/>
                  </a:cubicBezTo>
                  <a:cubicBezTo>
                    <a:pt x="33427" y="6074"/>
                    <a:pt x="32369" y="6810"/>
                    <a:pt x="31311" y="6810"/>
                  </a:cubicBezTo>
                  <a:cubicBezTo>
                    <a:pt x="30959" y="6810"/>
                    <a:pt x="30608" y="6729"/>
                    <a:pt x="30277" y="6548"/>
                  </a:cubicBezTo>
                  <a:cubicBezTo>
                    <a:pt x="30530" y="6263"/>
                    <a:pt x="30815" y="5946"/>
                    <a:pt x="31132" y="5693"/>
                  </a:cubicBezTo>
                  <a:cubicBezTo>
                    <a:pt x="31290" y="5534"/>
                    <a:pt x="31163" y="5376"/>
                    <a:pt x="31068" y="5281"/>
                  </a:cubicBezTo>
                  <a:cubicBezTo>
                    <a:pt x="31096" y="4723"/>
                    <a:pt x="30632" y="4140"/>
                    <a:pt x="30087" y="4140"/>
                  </a:cubicBezTo>
                  <a:cubicBezTo>
                    <a:pt x="30014" y="4140"/>
                    <a:pt x="29940" y="4150"/>
                    <a:pt x="29865" y="4173"/>
                  </a:cubicBezTo>
                  <a:cubicBezTo>
                    <a:pt x="29802" y="4204"/>
                    <a:pt x="29802" y="4204"/>
                    <a:pt x="29738" y="4268"/>
                  </a:cubicBezTo>
                  <a:cubicBezTo>
                    <a:pt x="29710" y="4239"/>
                    <a:pt x="29681" y="4223"/>
                    <a:pt x="29650" y="4223"/>
                  </a:cubicBezTo>
                  <a:cubicBezTo>
                    <a:pt x="29611" y="4223"/>
                    <a:pt x="29569" y="4247"/>
                    <a:pt x="29516" y="4299"/>
                  </a:cubicBezTo>
                  <a:cubicBezTo>
                    <a:pt x="29233" y="4519"/>
                    <a:pt x="28919" y="4802"/>
                    <a:pt x="28667" y="5085"/>
                  </a:cubicBezTo>
                  <a:lnTo>
                    <a:pt x="28667" y="5085"/>
                  </a:lnTo>
                  <a:cubicBezTo>
                    <a:pt x="28693" y="5052"/>
                    <a:pt x="28691" y="4994"/>
                    <a:pt x="28661" y="4964"/>
                  </a:cubicBezTo>
                  <a:cubicBezTo>
                    <a:pt x="27312" y="2661"/>
                    <a:pt x="29158" y="512"/>
                    <a:pt x="31225" y="512"/>
                  </a:cubicBezTo>
                  <a:close/>
                  <a:moveTo>
                    <a:pt x="29928" y="4521"/>
                  </a:moveTo>
                  <a:cubicBezTo>
                    <a:pt x="30403" y="4616"/>
                    <a:pt x="30752" y="4901"/>
                    <a:pt x="30752" y="5376"/>
                  </a:cubicBezTo>
                  <a:cubicBezTo>
                    <a:pt x="28598" y="7434"/>
                    <a:pt x="26128" y="9493"/>
                    <a:pt x="24418" y="11931"/>
                  </a:cubicBezTo>
                  <a:cubicBezTo>
                    <a:pt x="24133" y="11615"/>
                    <a:pt x="23816" y="11330"/>
                    <a:pt x="23468" y="11108"/>
                  </a:cubicBezTo>
                  <a:cubicBezTo>
                    <a:pt x="25685" y="9050"/>
                    <a:pt x="27711" y="6706"/>
                    <a:pt x="29865" y="4616"/>
                  </a:cubicBezTo>
                  <a:cubicBezTo>
                    <a:pt x="29865" y="4584"/>
                    <a:pt x="29928" y="4584"/>
                    <a:pt x="29928" y="4521"/>
                  </a:cubicBezTo>
                  <a:close/>
                  <a:moveTo>
                    <a:pt x="6686" y="12087"/>
                  </a:moveTo>
                  <a:cubicBezTo>
                    <a:pt x="6747" y="12087"/>
                    <a:pt x="6810" y="12098"/>
                    <a:pt x="6873" y="12121"/>
                  </a:cubicBezTo>
                  <a:lnTo>
                    <a:pt x="6905" y="12121"/>
                  </a:lnTo>
                  <a:cubicBezTo>
                    <a:pt x="9375" y="12976"/>
                    <a:pt x="11908" y="13515"/>
                    <a:pt x="14474" y="13673"/>
                  </a:cubicBezTo>
                  <a:cubicBezTo>
                    <a:pt x="14474" y="13800"/>
                    <a:pt x="14505" y="13927"/>
                    <a:pt x="14569" y="13958"/>
                  </a:cubicBezTo>
                  <a:cubicBezTo>
                    <a:pt x="14442" y="14307"/>
                    <a:pt x="14347" y="14623"/>
                    <a:pt x="14284" y="14972"/>
                  </a:cubicBezTo>
                  <a:cubicBezTo>
                    <a:pt x="14284" y="14940"/>
                    <a:pt x="14284" y="14940"/>
                    <a:pt x="14252" y="14940"/>
                  </a:cubicBezTo>
                  <a:cubicBezTo>
                    <a:pt x="11560" y="14402"/>
                    <a:pt x="8900" y="13800"/>
                    <a:pt x="6240" y="13071"/>
                  </a:cubicBezTo>
                  <a:lnTo>
                    <a:pt x="6113" y="13071"/>
                  </a:lnTo>
                  <a:lnTo>
                    <a:pt x="6113" y="13008"/>
                  </a:lnTo>
                  <a:cubicBezTo>
                    <a:pt x="5919" y="12620"/>
                    <a:pt x="6259" y="12087"/>
                    <a:pt x="6686" y="12087"/>
                  </a:cubicBezTo>
                  <a:close/>
                  <a:moveTo>
                    <a:pt x="4932" y="9392"/>
                  </a:moveTo>
                  <a:cubicBezTo>
                    <a:pt x="6310" y="9392"/>
                    <a:pt x="7551" y="10380"/>
                    <a:pt x="7665" y="11805"/>
                  </a:cubicBezTo>
                  <a:cubicBezTo>
                    <a:pt x="7316" y="11741"/>
                    <a:pt x="7000" y="11615"/>
                    <a:pt x="6651" y="11456"/>
                  </a:cubicBezTo>
                  <a:cubicBezTo>
                    <a:pt x="6621" y="11448"/>
                    <a:pt x="6593" y="11444"/>
                    <a:pt x="6565" y="11444"/>
                  </a:cubicBezTo>
                  <a:cubicBezTo>
                    <a:pt x="6391" y="11444"/>
                    <a:pt x="6280" y="11604"/>
                    <a:pt x="6335" y="11741"/>
                  </a:cubicBezTo>
                  <a:cubicBezTo>
                    <a:pt x="5796" y="11963"/>
                    <a:pt x="5480" y="12691"/>
                    <a:pt x="5891" y="13166"/>
                  </a:cubicBezTo>
                  <a:cubicBezTo>
                    <a:pt x="5891" y="13198"/>
                    <a:pt x="5923" y="13198"/>
                    <a:pt x="5955" y="13198"/>
                  </a:cubicBezTo>
                  <a:cubicBezTo>
                    <a:pt x="5923" y="13325"/>
                    <a:pt x="5955" y="13515"/>
                    <a:pt x="6113" y="13547"/>
                  </a:cubicBezTo>
                  <a:cubicBezTo>
                    <a:pt x="6588" y="13705"/>
                    <a:pt x="7063" y="13863"/>
                    <a:pt x="7538" y="13990"/>
                  </a:cubicBezTo>
                  <a:cubicBezTo>
                    <a:pt x="6707" y="14883"/>
                    <a:pt x="5636" y="15416"/>
                    <a:pt x="4384" y="15416"/>
                  </a:cubicBezTo>
                  <a:cubicBezTo>
                    <a:pt x="4349" y="15416"/>
                    <a:pt x="4312" y="15416"/>
                    <a:pt x="4276" y="15415"/>
                  </a:cubicBezTo>
                  <a:cubicBezTo>
                    <a:pt x="2471" y="15383"/>
                    <a:pt x="254" y="14022"/>
                    <a:pt x="1299" y="11963"/>
                  </a:cubicBezTo>
                  <a:cubicBezTo>
                    <a:pt x="1933" y="10760"/>
                    <a:pt x="3073" y="9683"/>
                    <a:pt x="4466" y="9430"/>
                  </a:cubicBezTo>
                  <a:cubicBezTo>
                    <a:pt x="4622" y="9404"/>
                    <a:pt x="4778" y="9392"/>
                    <a:pt x="4932" y="9392"/>
                  </a:cubicBezTo>
                  <a:close/>
                  <a:moveTo>
                    <a:pt x="19645" y="10691"/>
                  </a:moveTo>
                  <a:cubicBezTo>
                    <a:pt x="21293" y="10691"/>
                    <a:pt x="22969" y="11229"/>
                    <a:pt x="23911" y="12185"/>
                  </a:cubicBezTo>
                  <a:cubicBezTo>
                    <a:pt x="25811" y="14148"/>
                    <a:pt x="26160" y="17568"/>
                    <a:pt x="24228" y="19627"/>
                  </a:cubicBezTo>
                  <a:cubicBezTo>
                    <a:pt x="23145" y="20810"/>
                    <a:pt x="21542" y="21498"/>
                    <a:pt x="19949" y="21498"/>
                  </a:cubicBezTo>
                  <a:cubicBezTo>
                    <a:pt x="19026" y="21498"/>
                    <a:pt x="18106" y="21267"/>
                    <a:pt x="17292" y="20767"/>
                  </a:cubicBezTo>
                  <a:cubicBezTo>
                    <a:pt x="14949" y="19342"/>
                    <a:pt x="14189" y="16428"/>
                    <a:pt x="14949" y="13927"/>
                  </a:cubicBezTo>
                  <a:cubicBezTo>
                    <a:pt x="14949" y="13895"/>
                    <a:pt x="14980" y="13832"/>
                    <a:pt x="14980" y="13800"/>
                  </a:cubicBezTo>
                  <a:cubicBezTo>
                    <a:pt x="15044" y="13768"/>
                    <a:pt x="15044" y="13737"/>
                    <a:pt x="15044" y="13673"/>
                  </a:cubicBezTo>
                  <a:lnTo>
                    <a:pt x="15044" y="13642"/>
                  </a:lnTo>
                  <a:lnTo>
                    <a:pt x="15044" y="13610"/>
                  </a:lnTo>
                  <a:cubicBezTo>
                    <a:pt x="15453" y="11579"/>
                    <a:pt x="17526" y="10691"/>
                    <a:pt x="19645" y="10691"/>
                  </a:cubicBezTo>
                  <a:close/>
                  <a:moveTo>
                    <a:pt x="22359" y="21527"/>
                  </a:moveTo>
                  <a:cubicBezTo>
                    <a:pt x="23151" y="24219"/>
                    <a:pt x="24101" y="26974"/>
                    <a:pt x="25209" y="29571"/>
                  </a:cubicBezTo>
                  <a:cubicBezTo>
                    <a:pt x="25146" y="29571"/>
                    <a:pt x="25114" y="29603"/>
                    <a:pt x="25114" y="29634"/>
                  </a:cubicBezTo>
                  <a:cubicBezTo>
                    <a:pt x="25064" y="29936"/>
                    <a:pt x="24755" y="30157"/>
                    <a:pt x="24440" y="30157"/>
                  </a:cubicBezTo>
                  <a:cubicBezTo>
                    <a:pt x="24358" y="30157"/>
                    <a:pt x="24275" y="30142"/>
                    <a:pt x="24196" y="30109"/>
                  </a:cubicBezTo>
                  <a:cubicBezTo>
                    <a:pt x="23341" y="27291"/>
                    <a:pt x="21916" y="24599"/>
                    <a:pt x="20807" y="21907"/>
                  </a:cubicBezTo>
                  <a:cubicBezTo>
                    <a:pt x="21314" y="21844"/>
                    <a:pt x="21853" y="21717"/>
                    <a:pt x="22359" y="21527"/>
                  </a:cubicBezTo>
                  <a:close/>
                  <a:moveTo>
                    <a:pt x="23309" y="28874"/>
                  </a:moveTo>
                  <a:cubicBezTo>
                    <a:pt x="23499" y="29223"/>
                    <a:pt x="23689" y="29603"/>
                    <a:pt x="23943" y="29951"/>
                  </a:cubicBezTo>
                  <a:cubicBezTo>
                    <a:pt x="23848" y="29951"/>
                    <a:pt x="23816" y="30014"/>
                    <a:pt x="23848" y="30109"/>
                  </a:cubicBezTo>
                  <a:cubicBezTo>
                    <a:pt x="24023" y="30347"/>
                    <a:pt x="24277" y="30451"/>
                    <a:pt x="24537" y="30451"/>
                  </a:cubicBezTo>
                  <a:cubicBezTo>
                    <a:pt x="24933" y="30451"/>
                    <a:pt x="25341" y="30207"/>
                    <a:pt x="25495" y="29824"/>
                  </a:cubicBezTo>
                  <a:cubicBezTo>
                    <a:pt x="25507" y="29828"/>
                    <a:pt x="25520" y="29830"/>
                    <a:pt x="25534" y="29830"/>
                  </a:cubicBezTo>
                  <a:cubicBezTo>
                    <a:pt x="25627" y="29830"/>
                    <a:pt x="25744" y="29741"/>
                    <a:pt x="25716" y="29603"/>
                  </a:cubicBezTo>
                  <a:cubicBezTo>
                    <a:pt x="25653" y="29381"/>
                    <a:pt x="25590" y="29191"/>
                    <a:pt x="25526" y="29001"/>
                  </a:cubicBezTo>
                  <a:lnTo>
                    <a:pt x="25526" y="29001"/>
                  </a:lnTo>
                  <a:cubicBezTo>
                    <a:pt x="28465" y="30339"/>
                    <a:pt x="26832" y="34324"/>
                    <a:pt x="24092" y="34324"/>
                  </a:cubicBezTo>
                  <a:cubicBezTo>
                    <a:pt x="23849" y="34324"/>
                    <a:pt x="23598" y="34293"/>
                    <a:pt x="23341" y="34226"/>
                  </a:cubicBezTo>
                  <a:cubicBezTo>
                    <a:pt x="21979" y="33910"/>
                    <a:pt x="21061" y="32643"/>
                    <a:pt x="21441" y="31249"/>
                  </a:cubicBezTo>
                  <a:cubicBezTo>
                    <a:pt x="21694" y="30236"/>
                    <a:pt x="22486" y="29476"/>
                    <a:pt x="23309" y="28874"/>
                  </a:cubicBezTo>
                  <a:close/>
                  <a:moveTo>
                    <a:pt x="31131" y="0"/>
                  </a:moveTo>
                  <a:cubicBezTo>
                    <a:pt x="30398" y="0"/>
                    <a:pt x="29674" y="237"/>
                    <a:pt x="29073" y="752"/>
                  </a:cubicBezTo>
                  <a:cubicBezTo>
                    <a:pt x="27648" y="1797"/>
                    <a:pt x="27395" y="3729"/>
                    <a:pt x="28440" y="5186"/>
                  </a:cubicBezTo>
                  <a:cubicBezTo>
                    <a:pt x="28503" y="5218"/>
                    <a:pt x="28535" y="5218"/>
                    <a:pt x="28566" y="5218"/>
                  </a:cubicBezTo>
                  <a:cubicBezTo>
                    <a:pt x="26666" y="6991"/>
                    <a:pt x="24766" y="8860"/>
                    <a:pt x="23309" y="10950"/>
                  </a:cubicBezTo>
                  <a:cubicBezTo>
                    <a:pt x="22418" y="10399"/>
                    <a:pt x="21194" y="10113"/>
                    <a:pt x="19942" y="10113"/>
                  </a:cubicBezTo>
                  <a:cubicBezTo>
                    <a:pt x="17590" y="10113"/>
                    <a:pt x="15138" y="11123"/>
                    <a:pt x="14600" y="13293"/>
                  </a:cubicBezTo>
                  <a:cubicBezTo>
                    <a:pt x="12415" y="12976"/>
                    <a:pt x="10325" y="12565"/>
                    <a:pt x="8235" y="11995"/>
                  </a:cubicBezTo>
                  <a:cubicBezTo>
                    <a:pt x="8235" y="10285"/>
                    <a:pt x="6810" y="8923"/>
                    <a:pt x="5131" y="8860"/>
                  </a:cubicBezTo>
                  <a:cubicBezTo>
                    <a:pt x="5058" y="8855"/>
                    <a:pt x="4986" y="8852"/>
                    <a:pt x="4914" y="8852"/>
                  </a:cubicBezTo>
                  <a:cubicBezTo>
                    <a:pt x="3067" y="8852"/>
                    <a:pt x="1399" y="10382"/>
                    <a:pt x="698" y="12058"/>
                  </a:cubicBezTo>
                  <a:cubicBezTo>
                    <a:pt x="1" y="13895"/>
                    <a:pt x="1521" y="15415"/>
                    <a:pt x="3231" y="15827"/>
                  </a:cubicBezTo>
                  <a:cubicBezTo>
                    <a:pt x="3603" y="15920"/>
                    <a:pt x="3984" y="15965"/>
                    <a:pt x="4362" y="15965"/>
                  </a:cubicBezTo>
                  <a:cubicBezTo>
                    <a:pt x="5788" y="15965"/>
                    <a:pt x="7187" y="15318"/>
                    <a:pt x="8013" y="14117"/>
                  </a:cubicBezTo>
                  <a:cubicBezTo>
                    <a:pt x="10072" y="14687"/>
                    <a:pt x="12193" y="15067"/>
                    <a:pt x="14284" y="15320"/>
                  </a:cubicBezTo>
                  <a:lnTo>
                    <a:pt x="14347" y="15320"/>
                  </a:lnTo>
                  <a:cubicBezTo>
                    <a:pt x="14094" y="17758"/>
                    <a:pt x="15265" y="20292"/>
                    <a:pt x="17514" y="21432"/>
                  </a:cubicBezTo>
                  <a:cubicBezTo>
                    <a:pt x="18290" y="21820"/>
                    <a:pt x="19163" y="22014"/>
                    <a:pt x="20048" y="22014"/>
                  </a:cubicBezTo>
                  <a:cubicBezTo>
                    <a:pt x="20174" y="22014"/>
                    <a:pt x="20301" y="22010"/>
                    <a:pt x="20427" y="22002"/>
                  </a:cubicBezTo>
                  <a:lnTo>
                    <a:pt x="20427" y="22034"/>
                  </a:lnTo>
                  <a:cubicBezTo>
                    <a:pt x="21251" y="24187"/>
                    <a:pt x="22074" y="26467"/>
                    <a:pt x="23183" y="28558"/>
                  </a:cubicBezTo>
                  <a:cubicBezTo>
                    <a:pt x="21948" y="29191"/>
                    <a:pt x="20903" y="30458"/>
                    <a:pt x="20903" y="31883"/>
                  </a:cubicBezTo>
                  <a:cubicBezTo>
                    <a:pt x="20839" y="33466"/>
                    <a:pt x="22233" y="34670"/>
                    <a:pt x="23753" y="34828"/>
                  </a:cubicBezTo>
                  <a:cubicBezTo>
                    <a:pt x="23880" y="34842"/>
                    <a:pt x="24006" y="34848"/>
                    <a:pt x="24129" y="34848"/>
                  </a:cubicBezTo>
                  <a:cubicBezTo>
                    <a:pt x="27436" y="34848"/>
                    <a:pt x="29167" y="30084"/>
                    <a:pt x="25748" y="28558"/>
                  </a:cubicBezTo>
                  <a:cubicBezTo>
                    <a:pt x="25705" y="28541"/>
                    <a:pt x="25668" y="28533"/>
                    <a:pt x="25633" y="28533"/>
                  </a:cubicBezTo>
                  <a:cubicBezTo>
                    <a:pt x="25539" y="28533"/>
                    <a:pt x="25469" y="28592"/>
                    <a:pt x="25400" y="28684"/>
                  </a:cubicBezTo>
                  <a:cubicBezTo>
                    <a:pt x="24608" y="26246"/>
                    <a:pt x="23658" y="23744"/>
                    <a:pt x="22644" y="21400"/>
                  </a:cubicBezTo>
                  <a:cubicBezTo>
                    <a:pt x="23753" y="20925"/>
                    <a:pt x="24703" y="20102"/>
                    <a:pt x="25336" y="19025"/>
                  </a:cubicBezTo>
                  <a:cubicBezTo>
                    <a:pt x="26603" y="16840"/>
                    <a:pt x="26160" y="13927"/>
                    <a:pt x="24544" y="12058"/>
                  </a:cubicBezTo>
                  <a:cubicBezTo>
                    <a:pt x="26476" y="10538"/>
                    <a:pt x="28186" y="8638"/>
                    <a:pt x="29928" y="6864"/>
                  </a:cubicBezTo>
                  <a:cubicBezTo>
                    <a:pt x="30369" y="7152"/>
                    <a:pt x="30851" y="7280"/>
                    <a:pt x="31334" y="7280"/>
                  </a:cubicBezTo>
                  <a:cubicBezTo>
                    <a:pt x="32445" y="7280"/>
                    <a:pt x="33563" y="6601"/>
                    <a:pt x="34204" y="5629"/>
                  </a:cubicBezTo>
                  <a:cubicBezTo>
                    <a:pt x="35185" y="4141"/>
                    <a:pt x="34995" y="2209"/>
                    <a:pt x="33633" y="974"/>
                  </a:cubicBezTo>
                  <a:cubicBezTo>
                    <a:pt x="32922" y="349"/>
                    <a:pt x="32020" y="0"/>
                    <a:pt x="31131"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1281501" y="522690"/>
              <a:ext cx="240594" cy="207094"/>
            </a:xfrm>
            <a:custGeom>
              <a:rect b="b" l="l" r="r" t="t"/>
              <a:pathLst>
                <a:path extrusionOk="0" h="6287" w="7304">
                  <a:moveTo>
                    <a:pt x="5229" y="1897"/>
                  </a:moveTo>
                  <a:cubicBezTo>
                    <a:pt x="5270" y="1897"/>
                    <a:pt x="5309" y="1913"/>
                    <a:pt x="5340" y="1951"/>
                  </a:cubicBezTo>
                  <a:cubicBezTo>
                    <a:pt x="5815" y="2490"/>
                    <a:pt x="5783" y="3281"/>
                    <a:pt x="5340" y="3820"/>
                  </a:cubicBezTo>
                  <a:cubicBezTo>
                    <a:pt x="5307" y="3852"/>
                    <a:pt x="5271" y="3866"/>
                    <a:pt x="5236" y="3866"/>
                  </a:cubicBezTo>
                  <a:cubicBezTo>
                    <a:pt x="5133" y="3866"/>
                    <a:pt x="5039" y="3748"/>
                    <a:pt x="5086" y="3630"/>
                  </a:cubicBezTo>
                  <a:cubicBezTo>
                    <a:pt x="5403" y="3155"/>
                    <a:pt x="5371" y="2648"/>
                    <a:pt x="5055" y="2205"/>
                  </a:cubicBezTo>
                  <a:cubicBezTo>
                    <a:pt x="4958" y="2060"/>
                    <a:pt x="5100" y="1897"/>
                    <a:pt x="5229" y="1897"/>
                  </a:cubicBezTo>
                  <a:close/>
                  <a:moveTo>
                    <a:pt x="5977" y="2473"/>
                  </a:moveTo>
                  <a:cubicBezTo>
                    <a:pt x="6037" y="2473"/>
                    <a:pt x="6098" y="2498"/>
                    <a:pt x="6131" y="2553"/>
                  </a:cubicBezTo>
                  <a:cubicBezTo>
                    <a:pt x="6575" y="3218"/>
                    <a:pt x="6290" y="4168"/>
                    <a:pt x="5688" y="4707"/>
                  </a:cubicBezTo>
                  <a:cubicBezTo>
                    <a:pt x="5664" y="4724"/>
                    <a:pt x="5638" y="4732"/>
                    <a:pt x="5612" y="4732"/>
                  </a:cubicBezTo>
                  <a:cubicBezTo>
                    <a:pt x="5501" y="4732"/>
                    <a:pt x="5395" y="4588"/>
                    <a:pt x="5498" y="4485"/>
                  </a:cubicBezTo>
                  <a:cubicBezTo>
                    <a:pt x="6036" y="3978"/>
                    <a:pt x="6036" y="3313"/>
                    <a:pt x="5815" y="2680"/>
                  </a:cubicBezTo>
                  <a:cubicBezTo>
                    <a:pt x="5753" y="2556"/>
                    <a:pt x="5865" y="2473"/>
                    <a:pt x="5977" y="2473"/>
                  </a:cubicBezTo>
                  <a:close/>
                  <a:moveTo>
                    <a:pt x="3924" y="1"/>
                  </a:moveTo>
                  <a:cubicBezTo>
                    <a:pt x="1862" y="1"/>
                    <a:pt x="1" y="2143"/>
                    <a:pt x="1349" y="4422"/>
                  </a:cubicBezTo>
                  <a:lnTo>
                    <a:pt x="1349" y="4548"/>
                  </a:lnTo>
                  <a:cubicBezTo>
                    <a:pt x="1603" y="4295"/>
                    <a:pt x="1919" y="4010"/>
                    <a:pt x="2204" y="3757"/>
                  </a:cubicBezTo>
                  <a:cubicBezTo>
                    <a:pt x="2274" y="3710"/>
                    <a:pt x="2327" y="3681"/>
                    <a:pt x="2387" y="3681"/>
                  </a:cubicBezTo>
                  <a:cubicBezTo>
                    <a:pt x="2409" y="3681"/>
                    <a:pt x="2432" y="3685"/>
                    <a:pt x="2458" y="3693"/>
                  </a:cubicBezTo>
                  <a:cubicBezTo>
                    <a:pt x="2490" y="3662"/>
                    <a:pt x="2521" y="3630"/>
                    <a:pt x="2553" y="3630"/>
                  </a:cubicBezTo>
                  <a:cubicBezTo>
                    <a:pt x="2617" y="3614"/>
                    <a:pt x="2681" y="3606"/>
                    <a:pt x="2744" y="3606"/>
                  </a:cubicBezTo>
                  <a:cubicBezTo>
                    <a:pt x="3296" y="3606"/>
                    <a:pt x="3756" y="4198"/>
                    <a:pt x="3756" y="4738"/>
                  </a:cubicBezTo>
                  <a:cubicBezTo>
                    <a:pt x="3883" y="4802"/>
                    <a:pt x="3978" y="5023"/>
                    <a:pt x="3820" y="5150"/>
                  </a:cubicBezTo>
                  <a:lnTo>
                    <a:pt x="2965" y="6005"/>
                  </a:lnTo>
                  <a:cubicBezTo>
                    <a:pt x="3305" y="6200"/>
                    <a:pt x="3666" y="6286"/>
                    <a:pt x="4027" y="6286"/>
                  </a:cubicBezTo>
                  <a:cubicBezTo>
                    <a:pt x="5075" y="6286"/>
                    <a:pt x="6120" y="5554"/>
                    <a:pt x="6638" y="4612"/>
                  </a:cubicBezTo>
                  <a:cubicBezTo>
                    <a:pt x="7303" y="3376"/>
                    <a:pt x="7082" y="1920"/>
                    <a:pt x="6100" y="938"/>
                  </a:cubicBezTo>
                  <a:cubicBezTo>
                    <a:pt x="5443" y="281"/>
                    <a:pt x="4670" y="1"/>
                    <a:pt x="3924" y="1"/>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1460234" y="604150"/>
              <a:ext cx="38902" cy="74444"/>
            </a:xfrm>
            <a:custGeom>
              <a:rect b="b" l="l" r="r" t="t"/>
              <a:pathLst>
                <a:path extrusionOk="0" h="2260" w="1181">
                  <a:moveTo>
                    <a:pt x="576" y="0"/>
                  </a:moveTo>
                  <a:cubicBezTo>
                    <a:pt x="472" y="0"/>
                    <a:pt x="379" y="83"/>
                    <a:pt x="420" y="207"/>
                  </a:cubicBezTo>
                  <a:cubicBezTo>
                    <a:pt x="674" y="840"/>
                    <a:pt x="610" y="1505"/>
                    <a:pt x="104" y="2012"/>
                  </a:cubicBezTo>
                  <a:cubicBezTo>
                    <a:pt x="1" y="2115"/>
                    <a:pt x="86" y="2259"/>
                    <a:pt x="206" y="2259"/>
                  </a:cubicBezTo>
                  <a:cubicBezTo>
                    <a:pt x="234" y="2259"/>
                    <a:pt x="264" y="2251"/>
                    <a:pt x="294" y="2234"/>
                  </a:cubicBezTo>
                  <a:cubicBezTo>
                    <a:pt x="895" y="1759"/>
                    <a:pt x="1180" y="745"/>
                    <a:pt x="737" y="80"/>
                  </a:cubicBezTo>
                  <a:cubicBezTo>
                    <a:pt x="693" y="25"/>
                    <a:pt x="633" y="0"/>
                    <a:pt x="576"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1444587" y="586099"/>
              <a:ext cx="27439" cy="62915"/>
            </a:xfrm>
            <a:custGeom>
              <a:rect b="b" l="l" r="r" t="t"/>
              <a:pathLst>
                <a:path extrusionOk="0" h="1910" w="833">
                  <a:moveTo>
                    <a:pt x="305" y="1"/>
                  </a:moveTo>
                  <a:cubicBezTo>
                    <a:pt x="170" y="1"/>
                    <a:pt x="1" y="151"/>
                    <a:pt x="104" y="280"/>
                  </a:cubicBezTo>
                  <a:cubicBezTo>
                    <a:pt x="420" y="723"/>
                    <a:pt x="452" y="1230"/>
                    <a:pt x="135" y="1673"/>
                  </a:cubicBezTo>
                  <a:cubicBezTo>
                    <a:pt x="88" y="1791"/>
                    <a:pt x="182" y="1909"/>
                    <a:pt x="285" y="1909"/>
                  </a:cubicBezTo>
                  <a:cubicBezTo>
                    <a:pt x="320" y="1909"/>
                    <a:pt x="356" y="1895"/>
                    <a:pt x="389" y="1863"/>
                  </a:cubicBezTo>
                  <a:cubicBezTo>
                    <a:pt x="769" y="1356"/>
                    <a:pt x="832" y="565"/>
                    <a:pt x="389" y="26"/>
                  </a:cubicBezTo>
                  <a:cubicBezTo>
                    <a:pt x="365" y="9"/>
                    <a:pt x="336" y="1"/>
                    <a:pt x="305"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1154847" y="654746"/>
              <a:ext cx="239968" cy="244151"/>
            </a:xfrm>
            <a:custGeom>
              <a:rect b="b" l="l" r="r" t="t"/>
              <a:pathLst>
                <a:path extrusionOk="0" h="7412" w="7285">
                  <a:moveTo>
                    <a:pt x="6461" y="1"/>
                  </a:moveTo>
                  <a:cubicBezTo>
                    <a:pt x="6398" y="64"/>
                    <a:pt x="6398" y="64"/>
                    <a:pt x="6398" y="96"/>
                  </a:cubicBezTo>
                  <a:cubicBezTo>
                    <a:pt x="4181" y="2186"/>
                    <a:pt x="2218" y="4530"/>
                    <a:pt x="1" y="6588"/>
                  </a:cubicBezTo>
                  <a:cubicBezTo>
                    <a:pt x="349" y="6810"/>
                    <a:pt x="666" y="7095"/>
                    <a:pt x="951" y="7411"/>
                  </a:cubicBezTo>
                  <a:cubicBezTo>
                    <a:pt x="2629" y="4973"/>
                    <a:pt x="5131" y="2914"/>
                    <a:pt x="7285" y="856"/>
                  </a:cubicBezTo>
                  <a:cubicBezTo>
                    <a:pt x="7285" y="381"/>
                    <a:pt x="6936" y="64"/>
                    <a:pt x="6461" y="1"/>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851272" y="857986"/>
              <a:ext cx="393337" cy="355291"/>
            </a:xfrm>
            <a:custGeom>
              <a:rect b="b" l="l" r="r" t="t"/>
              <a:pathLst>
                <a:path extrusionOk="0" h="10786" w="11941">
                  <a:moveTo>
                    <a:pt x="5100" y="386"/>
                  </a:moveTo>
                  <a:cubicBezTo>
                    <a:pt x="5321" y="386"/>
                    <a:pt x="5290" y="703"/>
                    <a:pt x="5100" y="703"/>
                  </a:cubicBezTo>
                  <a:cubicBezTo>
                    <a:pt x="4150" y="766"/>
                    <a:pt x="3358" y="956"/>
                    <a:pt x="2566" y="1526"/>
                  </a:cubicBezTo>
                  <a:cubicBezTo>
                    <a:pt x="2556" y="1530"/>
                    <a:pt x="2546" y="1531"/>
                    <a:pt x="2536" y="1531"/>
                  </a:cubicBezTo>
                  <a:cubicBezTo>
                    <a:pt x="2452" y="1531"/>
                    <a:pt x="2383" y="1425"/>
                    <a:pt x="2439" y="1368"/>
                  </a:cubicBezTo>
                  <a:cubicBezTo>
                    <a:pt x="3200" y="766"/>
                    <a:pt x="4150" y="386"/>
                    <a:pt x="5100" y="386"/>
                  </a:cubicBezTo>
                  <a:close/>
                  <a:moveTo>
                    <a:pt x="4713" y="1208"/>
                  </a:moveTo>
                  <a:cubicBezTo>
                    <a:pt x="4747" y="1208"/>
                    <a:pt x="4781" y="1209"/>
                    <a:pt x="4815" y="1210"/>
                  </a:cubicBezTo>
                  <a:cubicBezTo>
                    <a:pt x="5005" y="1210"/>
                    <a:pt x="5005" y="1526"/>
                    <a:pt x="4815" y="1526"/>
                  </a:cubicBezTo>
                  <a:cubicBezTo>
                    <a:pt x="4773" y="1525"/>
                    <a:pt x="4731" y="1524"/>
                    <a:pt x="4690" y="1524"/>
                  </a:cubicBezTo>
                  <a:cubicBezTo>
                    <a:pt x="3825" y="1524"/>
                    <a:pt x="3080" y="1842"/>
                    <a:pt x="2566" y="2476"/>
                  </a:cubicBezTo>
                  <a:cubicBezTo>
                    <a:pt x="2545" y="2491"/>
                    <a:pt x="2520" y="2497"/>
                    <a:pt x="2496" y="2497"/>
                  </a:cubicBezTo>
                  <a:cubicBezTo>
                    <a:pt x="2413" y="2497"/>
                    <a:pt x="2334" y="2423"/>
                    <a:pt x="2408" y="2350"/>
                  </a:cubicBezTo>
                  <a:cubicBezTo>
                    <a:pt x="2927" y="1617"/>
                    <a:pt x="3799" y="1208"/>
                    <a:pt x="4713" y="1208"/>
                  </a:cubicBezTo>
                  <a:close/>
                  <a:moveTo>
                    <a:pt x="5435" y="1"/>
                  </a:moveTo>
                  <a:cubicBezTo>
                    <a:pt x="3322" y="1"/>
                    <a:pt x="1252" y="889"/>
                    <a:pt x="824" y="2920"/>
                  </a:cubicBezTo>
                  <a:lnTo>
                    <a:pt x="824" y="2952"/>
                  </a:lnTo>
                  <a:lnTo>
                    <a:pt x="824" y="2983"/>
                  </a:lnTo>
                  <a:cubicBezTo>
                    <a:pt x="761" y="3015"/>
                    <a:pt x="761" y="3078"/>
                    <a:pt x="761" y="3110"/>
                  </a:cubicBezTo>
                  <a:cubicBezTo>
                    <a:pt x="761" y="3142"/>
                    <a:pt x="761" y="3173"/>
                    <a:pt x="729" y="3237"/>
                  </a:cubicBezTo>
                  <a:cubicBezTo>
                    <a:pt x="1" y="5707"/>
                    <a:pt x="793" y="8652"/>
                    <a:pt x="3073" y="10077"/>
                  </a:cubicBezTo>
                  <a:cubicBezTo>
                    <a:pt x="3869" y="10562"/>
                    <a:pt x="4779" y="10786"/>
                    <a:pt x="5697" y="10786"/>
                  </a:cubicBezTo>
                  <a:cubicBezTo>
                    <a:pt x="7297" y="10786"/>
                    <a:pt x="8921" y="10104"/>
                    <a:pt x="10008" y="8937"/>
                  </a:cubicBezTo>
                  <a:cubicBezTo>
                    <a:pt x="11940" y="6878"/>
                    <a:pt x="11592" y="3458"/>
                    <a:pt x="9692" y="1495"/>
                  </a:cubicBezTo>
                  <a:cubicBezTo>
                    <a:pt x="8749" y="539"/>
                    <a:pt x="7080" y="1"/>
                    <a:pt x="5435" y="1"/>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929768" y="870701"/>
              <a:ext cx="95757" cy="36695"/>
            </a:xfrm>
            <a:custGeom>
              <a:rect b="b" l="l" r="r" t="t"/>
              <a:pathLst>
                <a:path extrusionOk="0" h="1114" w="2907">
                  <a:moveTo>
                    <a:pt x="2717" y="0"/>
                  </a:moveTo>
                  <a:cubicBezTo>
                    <a:pt x="1767" y="0"/>
                    <a:pt x="817" y="380"/>
                    <a:pt x="56" y="950"/>
                  </a:cubicBezTo>
                  <a:cubicBezTo>
                    <a:pt x="0" y="1007"/>
                    <a:pt x="69" y="1114"/>
                    <a:pt x="153" y="1114"/>
                  </a:cubicBezTo>
                  <a:cubicBezTo>
                    <a:pt x="163" y="1114"/>
                    <a:pt x="173" y="1112"/>
                    <a:pt x="183" y="1109"/>
                  </a:cubicBezTo>
                  <a:cubicBezTo>
                    <a:pt x="975" y="570"/>
                    <a:pt x="1798" y="349"/>
                    <a:pt x="2717" y="317"/>
                  </a:cubicBezTo>
                  <a:cubicBezTo>
                    <a:pt x="2907" y="317"/>
                    <a:pt x="2907" y="0"/>
                    <a:pt x="2717"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927924" y="897778"/>
              <a:ext cx="88213" cy="42460"/>
            </a:xfrm>
            <a:custGeom>
              <a:rect b="b" l="l" r="r" t="t"/>
              <a:pathLst>
                <a:path extrusionOk="0" h="1289" w="2678">
                  <a:moveTo>
                    <a:pt x="2398" y="0"/>
                  </a:moveTo>
                  <a:cubicBezTo>
                    <a:pt x="1480" y="0"/>
                    <a:pt x="601" y="467"/>
                    <a:pt x="49" y="1142"/>
                  </a:cubicBezTo>
                  <a:cubicBezTo>
                    <a:pt x="0" y="1215"/>
                    <a:pt x="65" y="1289"/>
                    <a:pt x="141" y="1289"/>
                  </a:cubicBezTo>
                  <a:cubicBezTo>
                    <a:pt x="163" y="1289"/>
                    <a:pt x="186" y="1283"/>
                    <a:pt x="208" y="1268"/>
                  </a:cubicBezTo>
                  <a:cubicBezTo>
                    <a:pt x="712" y="624"/>
                    <a:pt x="1390" y="302"/>
                    <a:pt x="2175" y="302"/>
                  </a:cubicBezTo>
                  <a:cubicBezTo>
                    <a:pt x="2277" y="302"/>
                    <a:pt x="2382" y="307"/>
                    <a:pt x="2488" y="318"/>
                  </a:cubicBezTo>
                  <a:cubicBezTo>
                    <a:pt x="2678" y="318"/>
                    <a:pt x="2678" y="2"/>
                    <a:pt x="2488" y="2"/>
                  </a:cubicBezTo>
                  <a:cubicBezTo>
                    <a:pt x="2458" y="1"/>
                    <a:pt x="2428" y="0"/>
                    <a:pt x="2398"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578068" y="905288"/>
              <a:ext cx="284733" cy="95822"/>
            </a:xfrm>
            <a:custGeom>
              <a:rect b="b" l="l" r="r" t="t"/>
              <a:pathLst>
                <a:path extrusionOk="0" h="2909" w="8644">
                  <a:moveTo>
                    <a:pt x="724" y="1"/>
                  </a:moveTo>
                  <a:cubicBezTo>
                    <a:pt x="331" y="1"/>
                    <a:pt x="1" y="514"/>
                    <a:pt x="188" y="914"/>
                  </a:cubicBezTo>
                  <a:lnTo>
                    <a:pt x="188" y="1009"/>
                  </a:lnTo>
                  <a:lnTo>
                    <a:pt x="314" y="1009"/>
                  </a:lnTo>
                  <a:cubicBezTo>
                    <a:pt x="2975" y="1706"/>
                    <a:pt x="5635" y="2307"/>
                    <a:pt x="8327" y="2846"/>
                  </a:cubicBezTo>
                  <a:lnTo>
                    <a:pt x="8358" y="2909"/>
                  </a:lnTo>
                  <a:cubicBezTo>
                    <a:pt x="8390" y="2529"/>
                    <a:pt x="8517" y="2181"/>
                    <a:pt x="8643" y="1864"/>
                  </a:cubicBezTo>
                  <a:cubicBezTo>
                    <a:pt x="8548" y="1801"/>
                    <a:pt x="8485" y="1706"/>
                    <a:pt x="8517" y="1547"/>
                  </a:cubicBezTo>
                  <a:cubicBezTo>
                    <a:pt x="5951" y="1421"/>
                    <a:pt x="3418" y="850"/>
                    <a:pt x="979" y="59"/>
                  </a:cubicBezTo>
                  <a:lnTo>
                    <a:pt x="948" y="59"/>
                  </a:lnTo>
                  <a:cubicBezTo>
                    <a:pt x="873" y="19"/>
                    <a:pt x="797" y="1"/>
                    <a:pt x="724" y="1"/>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1067227" y="1215978"/>
              <a:ext cx="145035" cy="283284"/>
            </a:xfrm>
            <a:custGeom>
              <a:rect b="b" l="l" r="r" t="t"/>
              <a:pathLst>
                <a:path extrusionOk="0" h="8600" w="4403">
                  <a:moveTo>
                    <a:pt x="1552" y="1"/>
                  </a:moveTo>
                  <a:cubicBezTo>
                    <a:pt x="1077" y="191"/>
                    <a:pt x="507" y="317"/>
                    <a:pt x="0" y="381"/>
                  </a:cubicBezTo>
                  <a:cubicBezTo>
                    <a:pt x="1109" y="3073"/>
                    <a:pt x="2534" y="5764"/>
                    <a:pt x="3421" y="8551"/>
                  </a:cubicBezTo>
                  <a:cubicBezTo>
                    <a:pt x="3493" y="8584"/>
                    <a:pt x="3571" y="8599"/>
                    <a:pt x="3649" y="8599"/>
                  </a:cubicBezTo>
                  <a:cubicBezTo>
                    <a:pt x="3948" y="8599"/>
                    <a:pt x="4257" y="8378"/>
                    <a:pt x="4307" y="8076"/>
                  </a:cubicBezTo>
                  <a:cubicBezTo>
                    <a:pt x="4307" y="8045"/>
                    <a:pt x="4371" y="8045"/>
                    <a:pt x="4402" y="7981"/>
                  </a:cubicBezTo>
                  <a:cubicBezTo>
                    <a:pt x="3294" y="5416"/>
                    <a:pt x="2344" y="2693"/>
                    <a:pt x="1552" y="1"/>
                  </a:cubicBezTo>
                  <a:close/>
                </a:path>
              </a:pathLst>
            </a:custGeom>
            <a:solidFill>
              <a:schemeClr val="accent4"/>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1073485" y="1456967"/>
              <a:ext cx="244975" cy="179556"/>
            </a:xfrm>
            <a:custGeom>
              <a:rect b="b" l="l" r="r" t="t"/>
              <a:pathLst>
                <a:path extrusionOk="0" h="5451" w="7437">
                  <a:moveTo>
                    <a:pt x="4300" y="3346"/>
                  </a:moveTo>
                  <a:cubicBezTo>
                    <a:pt x="4429" y="3346"/>
                    <a:pt x="4510" y="3527"/>
                    <a:pt x="4371" y="3611"/>
                  </a:cubicBezTo>
                  <a:cubicBezTo>
                    <a:pt x="4212" y="3674"/>
                    <a:pt x="4086" y="3737"/>
                    <a:pt x="4022" y="3801"/>
                  </a:cubicBezTo>
                  <a:lnTo>
                    <a:pt x="3927" y="3801"/>
                  </a:lnTo>
                  <a:cubicBezTo>
                    <a:pt x="3706" y="3896"/>
                    <a:pt x="3421" y="3991"/>
                    <a:pt x="3167" y="4086"/>
                  </a:cubicBezTo>
                  <a:cubicBezTo>
                    <a:pt x="3160" y="4088"/>
                    <a:pt x="3153" y="4089"/>
                    <a:pt x="3146" y="4089"/>
                  </a:cubicBezTo>
                  <a:cubicBezTo>
                    <a:pt x="3059" y="4089"/>
                    <a:pt x="2987" y="3925"/>
                    <a:pt x="3104" y="3896"/>
                  </a:cubicBezTo>
                  <a:cubicBezTo>
                    <a:pt x="3326" y="3769"/>
                    <a:pt x="3611" y="3674"/>
                    <a:pt x="3864" y="3579"/>
                  </a:cubicBezTo>
                  <a:cubicBezTo>
                    <a:pt x="3959" y="3484"/>
                    <a:pt x="4117" y="3420"/>
                    <a:pt x="4244" y="3357"/>
                  </a:cubicBezTo>
                  <a:cubicBezTo>
                    <a:pt x="4263" y="3349"/>
                    <a:pt x="4282" y="3346"/>
                    <a:pt x="4300" y="3346"/>
                  </a:cubicBezTo>
                  <a:close/>
                  <a:moveTo>
                    <a:pt x="4805" y="3695"/>
                  </a:moveTo>
                  <a:cubicBezTo>
                    <a:pt x="4893" y="3695"/>
                    <a:pt x="4950" y="3830"/>
                    <a:pt x="4878" y="3927"/>
                  </a:cubicBezTo>
                  <a:cubicBezTo>
                    <a:pt x="4412" y="4503"/>
                    <a:pt x="3543" y="4770"/>
                    <a:pt x="2784" y="4770"/>
                  </a:cubicBezTo>
                  <a:cubicBezTo>
                    <a:pt x="2665" y="4770"/>
                    <a:pt x="2550" y="4763"/>
                    <a:pt x="2439" y="4751"/>
                  </a:cubicBezTo>
                  <a:cubicBezTo>
                    <a:pt x="2312" y="4751"/>
                    <a:pt x="2281" y="4561"/>
                    <a:pt x="2439" y="4561"/>
                  </a:cubicBezTo>
                  <a:cubicBezTo>
                    <a:pt x="2476" y="4562"/>
                    <a:pt x="2513" y="4563"/>
                    <a:pt x="2550" y="4563"/>
                  </a:cubicBezTo>
                  <a:cubicBezTo>
                    <a:pt x="3379" y="4563"/>
                    <a:pt x="3991" y="4223"/>
                    <a:pt x="4719" y="3737"/>
                  </a:cubicBezTo>
                  <a:cubicBezTo>
                    <a:pt x="4749" y="3708"/>
                    <a:pt x="4778" y="3695"/>
                    <a:pt x="4805" y="3695"/>
                  </a:cubicBezTo>
                  <a:close/>
                  <a:moveTo>
                    <a:pt x="2281" y="0"/>
                  </a:moveTo>
                  <a:cubicBezTo>
                    <a:pt x="1489" y="634"/>
                    <a:pt x="697" y="1394"/>
                    <a:pt x="412" y="2375"/>
                  </a:cubicBezTo>
                  <a:cubicBezTo>
                    <a:pt x="1" y="3769"/>
                    <a:pt x="1014" y="5004"/>
                    <a:pt x="2312" y="5352"/>
                  </a:cubicBezTo>
                  <a:cubicBezTo>
                    <a:pt x="2572" y="5419"/>
                    <a:pt x="2825" y="5450"/>
                    <a:pt x="3069" y="5450"/>
                  </a:cubicBezTo>
                  <a:cubicBezTo>
                    <a:pt x="5830" y="5450"/>
                    <a:pt x="7436" y="1465"/>
                    <a:pt x="4498" y="127"/>
                  </a:cubicBezTo>
                  <a:lnTo>
                    <a:pt x="4498" y="127"/>
                  </a:lnTo>
                  <a:cubicBezTo>
                    <a:pt x="4561" y="317"/>
                    <a:pt x="4656" y="507"/>
                    <a:pt x="4688" y="729"/>
                  </a:cubicBezTo>
                  <a:cubicBezTo>
                    <a:pt x="4719" y="887"/>
                    <a:pt x="4561" y="950"/>
                    <a:pt x="4434" y="950"/>
                  </a:cubicBezTo>
                  <a:cubicBezTo>
                    <a:pt x="4300" y="1333"/>
                    <a:pt x="3900" y="1577"/>
                    <a:pt x="3506" y="1577"/>
                  </a:cubicBezTo>
                  <a:cubicBezTo>
                    <a:pt x="3249" y="1577"/>
                    <a:pt x="2994" y="1473"/>
                    <a:pt x="2819" y="1235"/>
                  </a:cubicBezTo>
                  <a:cubicBezTo>
                    <a:pt x="2756" y="1140"/>
                    <a:pt x="2819" y="1077"/>
                    <a:pt x="2914" y="1077"/>
                  </a:cubicBezTo>
                  <a:cubicBezTo>
                    <a:pt x="2661" y="760"/>
                    <a:pt x="2471" y="349"/>
                    <a:pt x="2281" y="0"/>
                  </a:cubicBezTo>
                  <a:close/>
                </a:path>
              </a:pathLst>
            </a:custGeom>
            <a:solidFill>
              <a:schemeClr val="accent4"/>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390211" y="815197"/>
              <a:ext cx="244118" cy="198595"/>
            </a:xfrm>
            <a:custGeom>
              <a:rect b="b" l="l" r="r" t="t"/>
              <a:pathLst>
                <a:path extrusionOk="0" h="6029" w="7411">
                  <a:moveTo>
                    <a:pt x="4274" y="717"/>
                  </a:moveTo>
                  <a:cubicBezTo>
                    <a:pt x="4642" y="717"/>
                    <a:pt x="5010" y="783"/>
                    <a:pt x="5352" y="925"/>
                  </a:cubicBezTo>
                  <a:cubicBezTo>
                    <a:pt x="5532" y="985"/>
                    <a:pt x="5400" y="1244"/>
                    <a:pt x="5250" y="1244"/>
                  </a:cubicBezTo>
                  <a:cubicBezTo>
                    <a:pt x="5242" y="1244"/>
                    <a:pt x="5234" y="1244"/>
                    <a:pt x="5226" y="1242"/>
                  </a:cubicBezTo>
                  <a:cubicBezTo>
                    <a:pt x="4826" y="1138"/>
                    <a:pt x="4436" y="1062"/>
                    <a:pt x="4045" y="1062"/>
                  </a:cubicBezTo>
                  <a:cubicBezTo>
                    <a:pt x="3723" y="1062"/>
                    <a:pt x="3401" y="1113"/>
                    <a:pt x="3072" y="1242"/>
                  </a:cubicBezTo>
                  <a:cubicBezTo>
                    <a:pt x="3064" y="1244"/>
                    <a:pt x="3056" y="1245"/>
                    <a:pt x="3048" y="1245"/>
                  </a:cubicBezTo>
                  <a:cubicBezTo>
                    <a:pt x="2934" y="1245"/>
                    <a:pt x="2859" y="1048"/>
                    <a:pt x="2977" y="989"/>
                  </a:cubicBezTo>
                  <a:cubicBezTo>
                    <a:pt x="3377" y="815"/>
                    <a:pt x="3825" y="717"/>
                    <a:pt x="4274" y="717"/>
                  </a:cubicBezTo>
                  <a:close/>
                  <a:moveTo>
                    <a:pt x="4678" y="1"/>
                  </a:moveTo>
                  <a:cubicBezTo>
                    <a:pt x="4524" y="1"/>
                    <a:pt x="4368" y="13"/>
                    <a:pt x="4212" y="39"/>
                  </a:cubicBezTo>
                  <a:cubicBezTo>
                    <a:pt x="2819" y="292"/>
                    <a:pt x="1679" y="1369"/>
                    <a:pt x="1045" y="2604"/>
                  </a:cubicBezTo>
                  <a:cubicBezTo>
                    <a:pt x="0" y="4599"/>
                    <a:pt x="2217" y="5992"/>
                    <a:pt x="4022" y="6024"/>
                  </a:cubicBezTo>
                  <a:cubicBezTo>
                    <a:pt x="4086" y="6027"/>
                    <a:pt x="4150" y="6029"/>
                    <a:pt x="4213" y="6029"/>
                  </a:cubicBezTo>
                  <a:cubicBezTo>
                    <a:pt x="5404" y="6029"/>
                    <a:pt x="6472" y="5471"/>
                    <a:pt x="7284" y="4599"/>
                  </a:cubicBezTo>
                  <a:cubicBezTo>
                    <a:pt x="6809" y="4441"/>
                    <a:pt x="6334" y="4314"/>
                    <a:pt x="5859" y="4187"/>
                  </a:cubicBezTo>
                  <a:cubicBezTo>
                    <a:pt x="5701" y="4124"/>
                    <a:pt x="5669" y="3934"/>
                    <a:pt x="5701" y="3807"/>
                  </a:cubicBezTo>
                  <a:cubicBezTo>
                    <a:pt x="5701" y="3807"/>
                    <a:pt x="5669" y="3807"/>
                    <a:pt x="5637" y="3775"/>
                  </a:cubicBezTo>
                  <a:cubicBezTo>
                    <a:pt x="5194" y="3300"/>
                    <a:pt x="5542" y="2604"/>
                    <a:pt x="6081" y="2350"/>
                  </a:cubicBezTo>
                  <a:cubicBezTo>
                    <a:pt x="6081" y="2213"/>
                    <a:pt x="6152" y="2053"/>
                    <a:pt x="6314" y="2053"/>
                  </a:cubicBezTo>
                  <a:cubicBezTo>
                    <a:pt x="6340" y="2053"/>
                    <a:pt x="6367" y="2057"/>
                    <a:pt x="6397" y="2065"/>
                  </a:cubicBezTo>
                  <a:cubicBezTo>
                    <a:pt x="6746" y="2192"/>
                    <a:pt x="7062" y="2319"/>
                    <a:pt x="7411" y="2414"/>
                  </a:cubicBezTo>
                  <a:cubicBezTo>
                    <a:pt x="7297" y="989"/>
                    <a:pt x="6056" y="1"/>
                    <a:pt x="4678" y="1"/>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84419" y="839474"/>
              <a:ext cx="87060" cy="16766"/>
            </a:xfrm>
            <a:custGeom>
              <a:rect b="b" l="l" r="r" t="t"/>
              <a:pathLst>
                <a:path extrusionOk="0" h="509" w="2643">
                  <a:moveTo>
                    <a:pt x="1488" y="0"/>
                  </a:moveTo>
                  <a:cubicBezTo>
                    <a:pt x="1015" y="0"/>
                    <a:pt x="539" y="105"/>
                    <a:pt x="117" y="252"/>
                  </a:cubicBezTo>
                  <a:cubicBezTo>
                    <a:pt x="0" y="339"/>
                    <a:pt x="72" y="508"/>
                    <a:pt x="184" y="508"/>
                  </a:cubicBezTo>
                  <a:cubicBezTo>
                    <a:pt x="193" y="508"/>
                    <a:pt x="203" y="507"/>
                    <a:pt x="212" y="505"/>
                  </a:cubicBezTo>
                  <a:cubicBezTo>
                    <a:pt x="541" y="376"/>
                    <a:pt x="863" y="325"/>
                    <a:pt x="1185" y="325"/>
                  </a:cubicBezTo>
                  <a:cubicBezTo>
                    <a:pt x="1576" y="325"/>
                    <a:pt x="1966" y="401"/>
                    <a:pt x="2366" y="505"/>
                  </a:cubicBezTo>
                  <a:cubicBezTo>
                    <a:pt x="2374" y="507"/>
                    <a:pt x="2382" y="507"/>
                    <a:pt x="2390" y="507"/>
                  </a:cubicBezTo>
                  <a:cubicBezTo>
                    <a:pt x="2536" y="507"/>
                    <a:pt x="2642" y="248"/>
                    <a:pt x="2492" y="188"/>
                  </a:cubicBezTo>
                  <a:cubicBezTo>
                    <a:pt x="2173" y="55"/>
                    <a:pt x="1831" y="0"/>
                    <a:pt x="1488"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3"/>
          <p:cNvSpPr/>
          <p:nvPr/>
        </p:nvSpPr>
        <p:spPr>
          <a:xfrm>
            <a:off x="1149676" y="1441585"/>
            <a:ext cx="87192" cy="35213"/>
          </a:xfrm>
          <a:custGeom>
            <a:rect b="b" l="l" r="r" t="t"/>
            <a:pathLst>
              <a:path extrusionOk="0" h="1069" w="2647">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1169604" y="1431176"/>
            <a:ext cx="51419" cy="23486"/>
          </a:xfrm>
          <a:custGeom>
            <a:rect b="b" l="l" r="r" t="t"/>
            <a:pathLst>
              <a:path extrusionOk="0" h="713" w="1561">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TITLE_AND_BODY_1">
    <p:spTree>
      <p:nvGrpSpPr>
        <p:cNvPr id="172" name="Shape 172"/>
        <p:cNvGrpSpPr/>
        <p:nvPr/>
      </p:nvGrpSpPr>
      <p:grpSpPr>
        <a:xfrm>
          <a:off x="0" y="0"/>
          <a:ext cx="0" cy="0"/>
          <a:chOff x="0" y="0"/>
          <a:chExt cx="0" cy="0"/>
        </a:xfrm>
      </p:grpSpPr>
      <p:sp>
        <p:nvSpPr>
          <p:cNvPr id="173" name="Google Shape;173;p14"/>
          <p:cNvSpPr txBox="1"/>
          <p:nvPr>
            <p:ph type="title"/>
          </p:nvPr>
        </p:nvSpPr>
        <p:spPr>
          <a:xfrm>
            <a:off x="878675" y="2034538"/>
            <a:ext cx="2345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4200"/>
              <a:buNone/>
              <a:defRPr sz="33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4" name="Google Shape;174;p14"/>
          <p:cNvSpPr txBox="1"/>
          <p:nvPr>
            <p:ph idx="1" type="body"/>
          </p:nvPr>
        </p:nvSpPr>
        <p:spPr>
          <a:xfrm>
            <a:off x="1000300" y="2531038"/>
            <a:ext cx="2102100" cy="1451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6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175" name="Google Shape;175;p14"/>
          <p:cNvSpPr txBox="1"/>
          <p:nvPr>
            <p:ph idx="2" type="body"/>
          </p:nvPr>
        </p:nvSpPr>
        <p:spPr>
          <a:xfrm>
            <a:off x="6051975" y="2531038"/>
            <a:ext cx="2102100" cy="1451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dk1"/>
              </a:buClr>
              <a:buSzPts val="1400"/>
              <a:buChar char="●"/>
              <a:defRPr sz="1600">
                <a:solidFill>
                  <a:schemeClr val="dk1"/>
                </a:solidFill>
              </a:defRPr>
            </a:lvl1pPr>
            <a:lvl2pPr indent="-342900" lvl="1" marL="914400" rtl="0" algn="r">
              <a:spcBef>
                <a:spcPts val="1600"/>
              </a:spcBef>
              <a:spcAft>
                <a:spcPts val="0"/>
              </a:spcAft>
              <a:buClr>
                <a:schemeClr val="dk1"/>
              </a:buClr>
              <a:buSzPts val="1800"/>
              <a:buChar char="○"/>
              <a:defRPr sz="1800">
                <a:solidFill>
                  <a:schemeClr val="dk1"/>
                </a:solidFill>
              </a:defRPr>
            </a:lvl2pPr>
            <a:lvl3pPr indent="-342900" lvl="2" marL="1371600" rtl="0" algn="r">
              <a:spcBef>
                <a:spcPts val="1600"/>
              </a:spcBef>
              <a:spcAft>
                <a:spcPts val="0"/>
              </a:spcAft>
              <a:buClr>
                <a:schemeClr val="dk1"/>
              </a:buClr>
              <a:buSzPts val="1800"/>
              <a:buChar char="■"/>
              <a:defRPr sz="1800">
                <a:solidFill>
                  <a:schemeClr val="dk1"/>
                </a:solidFill>
              </a:defRPr>
            </a:lvl3pPr>
            <a:lvl4pPr indent="-342900" lvl="3" marL="1828800" rtl="0" algn="r">
              <a:spcBef>
                <a:spcPts val="1600"/>
              </a:spcBef>
              <a:spcAft>
                <a:spcPts val="0"/>
              </a:spcAft>
              <a:buClr>
                <a:schemeClr val="dk1"/>
              </a:buClr>
              <a:buSzPts val="1800"/>
              <a:buChar char="●"/>
              <a:defRPr sz="1800">
                <a:solidFill>
                  <a:schemeClr val="dk1"/>
                </a:solidFill>
              </a:defRPr>
            </a:lvl4pPr>
            <a:lvl5pPr indent="-342900" lvl="4" marL="2286000" rtl="0" algn="r">
              <a:spcBef>
                <a:spcPts val="1600"/>
              </a:spcBef>
              <a:spcAft>
                <a:spcPts val="0"/>
              </a:spcAft>
              <a:buClr>
                <a:schemeClr val="dk1"/>
              </a:buClr>
              <a:buSzPts val="1800"/>
              <a:buChar char="○"/>
              <a:defRPr sz="1800">
                <a:solidFill>
                  <a:schemeClr val="dk1"/>
                </a:solidFill>
              </a:defRPr>
            </a:lvl5pPr>
            <a:lvl6pPr indent="-342900" lvl="5" marL="2743200" rtl="0" algn="r">
              <a:spcBef>
                <a:spcPts val="1600"/>
              </a:spcBef>
              <a:spcAft>
                <a:spcPts val="0"/>
              </a:spcAft>
              <a:buClr>
                <a:schemeClr val="dk1"/>
              </a:buClr>
              <a:buSzPts val="1800"/>
              <a:buChar char="■"/>
              <a:defRPr sz="1800">
                <a:solidFill>
                  <a:schemeClr val="dk1"/>
                </a:solidFill>
              </a:defRPr>
            </a:lvl6pPr>
            <a:lvl7pPr indent="-342900" lvl="6" marL="3200400" rtl="0" algn="r">
              <a:spcBef>
                <a:spcPts val="1600"/>
              </a:spcBef>
              <a:spcAft>
                <a:spcPts val="0"/>
              </a:spcAft>
              <a:buClr>
                <a:schemeClr val="dk1"/>
              </a:buClr>
              <a:buSzPts val="1800"/>
              <a:buChar char="●"/>
              <a:defRPr sz="1800">
                <a:solidFill>
                  <a:schemeClr val="dk1"/>
                </a:solidFill>
              </a:defRPr>
            </a:lvl7pPr>
            <a:lvl8pPr indent="-342900" lvl="7" marL="3657600" rtl="0" algn="r">
              <a:spcBef>
                <a:spcPts val="1600"/>
              </a:spcBef>
              <a:spcAft>
                <a:spcPts val="0"/>
              </a:spcAft>
              <a:buClr>
                <a:schemeClr val="dk1"/>
              </a:buClr>
              <a:buSzPts val="1800"/>
              <a:buChar char="○"/>
              <a:defRPr sz="1800">
                <a:solidFill>
                  <a:schemeClr val="dk1"/>
                </a:solidFill>
              </a:defRPr>
            </a:lvl8pPr>
            <a:lvl9pPr indent="-342900" lvl="8" marL="4114800" rtl="0" algn="r">
              <a:spcBef>
                <a:spcPts val="1600"/>
              </a:spcBef>
              <a:spcAft>
                <a:spcPts val="1600"/>
              </a:spcAft>
              <a:buClr>
                <a:schemeClr val="dk1"/>
              </a:buClr>
              <a:buSzPts val="1800"/>
              <a:buChar char="■"/>
              <a:defRPr sz="1800">
                <a:solidFill>
                  <a:schemeClr val="dk1"/>
                </a:solidFill>
              </a:defRPr>
            </a:lvl9pPr>
          </a:lstStyle>
          <a:p/>
        </p:txBody>
      </p:sp>
      <p:sp>
        <p:nvSpPr>
          <p:cNvPr id="176" name="Google Shape;176;p14"/>
          <p:cNvSpPr txBox="1"/>
          <p:nvPr>
            <p:ph idx="3" type="title"/>
          </p:nvPr>
        </p:nvSpPr>
        <p:spPr>
          <a:xfrm>
            <a:off x="5919775" y="2034538"/>
            <a:ext cx="2345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4200"/>
              <a:buNone/>
              <a:defRPr sz="3300">
                <a:solidFill>
                  <a:schemeClr val="accent6"/>
                </a:solidFill>
              </a:defRPr>
            </a:lvl1pPr>
            <a:lvl2pPr lvl="1" rtl="0" algn="r">
              <a:spcBef>
                <a:spcPts val="0"/>
              </a:spcBef>
              <a:spcAft>
                <a:spcPts val="0"/>
              </a:spcAft>
              <a:buClr>
                <a:schemeClr val="accent5"/>
              </a:buClr>
              <a:buSzPts val="2800"/>
              <a:buNone/>
              <a:defRPr>
                <a:solidFill>
                  <a:schemeClr val="accent5"/>
                </a:solidFill>
              </a:defRPr>
            </a:lvl2pPr>
            <a:lvl3pPr lvl="2" rtl="0" algn="r">
              <a:spcBef>
                <a:spcPts val="0"/>
              </a:spcBef>
              <a:spcAft>
                <a:spcPts val="0"/>
              </a:spcAft>
              <a:buClr>
                <a:schemeClr val="accent5"/>
              </a:buClr>
              <a:buSzPts val="2800"/>
              <a:buNone/>
              <a:defRPr>
                <a:solidFill>
                  <a:schemeClr val="accent5"/>
                </a:solidFill>
              </a:defRPr>
            </a:lvl3pPr>
            <a:lvl4pPr lvl="3" rtl="0" algn="r">
              <a:spcBef>
                <a:spcPts val="0"/>
              </a:spcBef>
              <a:spcAft>
                <a:spcPts val="0"/>
              </a:spcAft>
              <a:buClr>
                <a:schemeClr val="accent5"/>
              </a:buClr>
              <a:buSzPts val="2800"/>
              <a:buNone/>
              <a:defRPr>
                <a:solidFill>
                  <a:schemeClr val="accent5"/>
                </a:solidFill>
              </a:defRPr>
            </a:lvl4pPr>
            <a:lvl5pPr lvl="4" rtl="0" algn="r">
              <a:spcBef>
                <a:spcPts val="0"/>
              </a:spcBef>
              <a:spcAft>
                <a:spcPts val="0"/>
              </a:spcAft>
              <a:buClr>
                <a:schemeClr val="accent5"/>
              </a:buClr>
              <a:buSzPts val="2800"/>
              <a:buNone/>
              <a:defRPr>
                <a:solidFill>
                  <a:schemeClr val="accent5"/>
                </a:solidFill>
              </a:defRPr>
            </a:lvl5pPr>
            <a:lvl6pPr lvl="5" rtl="0" algn="r">
              <a:spcBef>
                <a:spcPts val="0"/>
              </a:spcBef>
              <a:spcAft>
                <a:spcPts val="0"/>
              </a:spcAft>
              <a:buClr>
                <a:schemeClr val="accent5"/>
              </a:buClr>
              <a:buSzPts val="2800"/>
              <a:buNone/>
              <a:defRPr>
                <a:solidFill>
                  <a:schemeClr val="accent5"/>
                </a:solidFill>
              </a:defRPr>
            </a:lvl6pPr>
            <a:lvl7pPr lvl="6" rtl="0" algn="r">
              <a:spcBef>
                <a:spcPts val="0"/>
              </a:spcBef>
              <a:spcAft>
                <a:spcPts val="0"/>
              </a:spcAft>
              <a:buClr>
                <a:schemeClr val="accent5"/>
              </a:buClr>
              <a:buSzPts val="2800"/>
              <a:buNone/>
              <a:defRPr>
                <a:solidFill>
                  <a:schemeClr val="accent5"/>
                </a:solidFill>
              </a:defRPr>
            </a:lvl7pPr>
            <a:lvl8pPr lvl="7" rtl="0" algn="r">
              <a:spcBef>
                <a:spcPts val="0"/>
              </a:spcBef>
              <a:spcAft>
                <a:spcPts val="0"/>
              </a:spcAft>
              <a:buClr>
                <a:schemeClr val="accent5"/>
              </a:buClr>
              <a:buSzPts val="2800"/>
              <a:buNone/>
              <a:defRPr>
                <a:solidFill>
                  <a:schemeClr val="accent5"/>
                </a:solidFill>
              </a:defRPr>
            </a:lvl8pPr>
            <a:lvl9pPr lvl="8" rtl="0" algn="r">
              <a:spcBef>
                <a:spcPts val="0"/>
              </a:spcBef>
              <a:spcAft>
                <a:spcPts val="0"/>
              </a:spcAft>
              <a:buClr>
                <a:schemeClr val="accent5"/>
              </a:buClr>
              <a:buSzPts val="2800"/>
              <a:buNone/>
              <a:defRPr>
                <a:solidFill>
                  <a:schemeClr val="accent5"/>
                </a:solidFill>
              </a:defRPr>
            </a:lvl9pPr>
          </a:lstStyle>
          <a:p/>
        </p:txBody>
      </p:sp>
      <p:sp>
        <p:nvSpPr>
          <p:cNvPr id="177" name="Google Shape;177;p14"/>
          <p:cNvSpPr txBox="1"/>
          <p:nvPr>
            <p:ph idx="4" type="title"/>
          </p:nvPr>
        </p:nvSpPr>
        <p:spPr>
          <a:xfrm>
            <a:off x="606525" y="555300"/>
            <a:ext cx="79413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8" name="Google Shape;178;p14"/>
          <p:cNvGrpSpPr/>
          <p:nvPr/>
        </p:nvGrpSpPr>
        <p:grpSpPr>
          <a:xfrm>
            <a:off x="607209" y="750096"/>
            <a:ext cx="8055616" cy="905248"/>
            <a:chOff x="65226200" y="2028488"/>
            <a:chExt cx="6293450" cy="707225"/>
          </a:xfrm>
        </p:grpSpPr>
        <p:sp>
          <p:nvSpPr>
            <p:cNvPr id="179" name="Google Shape;179;p14"/>
            <p:cNvSpPr/>
            <p:nvPr/>
          </p:nvSpPr>
          <p:spPr>
            <a:xfrm>
              <a:off x="71139750" y="2388638"/>
              <a:ext cx="140025" cy="116150"/>
            </a:xfrm>
            <a:custGeom>
              <a:rect b="b" l="l" r="r" t="t"/>
              <a:pathLst>
                <a:path extrusionOk="0" h="4646" w="5601">
                  <a:moveTo>
                    <a:pt x="3047" y="0"/>
                  </a:moveTo>
                  <a:cubicBezTo>
                    <a:pt x="1467" y="0"/>
                    <a:pt x="0" y="1332"/>
                    <a:pt x="913" y="3180"/>
                  </a:cubicBezTo>
                  <a:cubicBezTo>
                    <a:pt x="1340" y="4011"/>
                    <a:pt x="2176" y="4646"/>
                    <a:pt x="3075" y="4646"/>
                  </a:cubicBezTo>
                  <a:cubicBezTo>
                    <a:pt x="3375" y="4646"/>
                    <a:pt x="3683" y="4574"/>
                    <a:pt x="3985" y="4415"/>
                  </a:cubicBezTo>
                  <a:cubicBezTo>
                    <a:pt x="5284" y="3719"/>
                    <a:pt x="5600" y="2199"/>
                    <a:pt x="5157" y="869"/>
                  </a:cubicBezTo>
                  <a:lnTo>
                    <a:pt x="5157" y="837"/>
                  </a:lnTo>
                  <a:cubicBezTo>
                    <a:pt x="5094" y="837"/>
                    <a:pt x="4999" y="837"/>
                    <a:pt x="4935" y="774"/>
                  </a:cubicBezTo>
                  <a:cubicBezTo>
                    <a:pt x="4400" y="238"/>
                    <a:pt x="3713" y="0"/>
                    <a:pt x="30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71133275" y="2372088"/>
              <a:ext cx="158375" cy="146425"/>
            </a:xfrm>
            <a:custGeom>
              <a:rect b="b" l="l" r="r" t="t"/>
              <a:pathLst>
                <a:path extrusionOk="0" h="5857" w="6335">
                  <a:moveTo>
                    <a:pt x="3394" y="737"/>
                  </a:moveTo>
                  <a:cubicBezTo>
                    <a:pt x="4036" y="737"/>
                    <a:pt x="4707" y="963"/>
                    <a:pt x="5226" y="1499"/>
                  </a:cubicBezTo>
                  <a:cubicBezTo>
                    <a:pt x="5258" y="1531"/>
                    <a:pt x="5353" y="1594"/>
                    <a:pt x="5416" y="1594"/>
                  </a:cubicBezTo>
                  <a:cubicBezTo>
                    <a:pt x="5764" y="2734"/>
                    <a:pt x="5574" y="4317"/>
                    <a:pt x="4244" y="5046"/>
                  </a:cubicBezTo>
                  <a:cubicBezTo>
                    <a:pt x="3967" y="5175"/>
                    <a:pt x="3668" y="5240"/>
                    <a:pt x="3373" y="5240"/>
                  </a:cubicBezTo>
                  <a:cubicBezTo>
                    <a:pt x="3163" y="5240"/>
                    <a:pt x="2954" y="5207"/>
                    <a:pt x="2756" y="5141"/>
                  </a:cubicBezTo>
                  <a:cubicBezTo>
                    <a:pt x="2122" y="4951"/>
                    <a:pt x="1584" y="4444"/>
                    <a:pt x="1299" y="3842"/>
                  </a:cubicBezTo>
                  <a:cubicBezTo>
                    <a:pt x="792" y="2797"/>
                    <a:pt x="1014" y="1816"/>
                    <a:pt x="1869" y="1214"/>
                  </a:cubicBezTo>
                  <a:cubicBezTo>
                    <a:pt x="2272" y="916"/>
                    <a:pt x="2822" y="737"/>
                    <a:pt x="3394" y="737"/>
                  </a:cubicBezTo>
                  <a:close/>
                  <a:moveTo>
                    <a:pt x="3342" y="0"/>
                  </a:moveTo>
                  <a:cubicBezTo>
                    <a:pt x="2782" y="0"/>
                    <a:pt x="2230" y="137"/>
                    <a:pt x="1774" y="390"/>
                  </a:cubicBezTo>
                  <a:cubicBezTo>
                    <a:pt x="476" y="1119"/>
                    <a:pt x="1" y="2734"/>
                    <a:pt x="697" y="4127"/>
                  </a:cubicBezTo>
                  <a:cubicBezTo>
                    <a:pt x="824" y="4317"/>
                    <a:pt x="951" y="4539"/>
                    <a:pt x="1109" y="4697"/>
                  </a:cubicBezTo>
                  <a:cubicBezTo>
                    <a:pt x="1666" y="5370"/>
                    <a:pt x="2495" y="5856"/>
                    <a:pt x="3371" y="5856"/>
                  </a:cubicBezTo>
                  <a:cubicBezTo>
                    <a:pt x="3691" y="5856"/>
                    <a:pt x="4017" y="5791"/>
                    <a:pt x="4339" y="5648"/>
                  </a:cubicBezTo>
                  <a:cubicBezTo>
                    <a:pt x="5131" y="5331"/>
                    <a:pt x="5859" y="4507"/>
                    <a:pt x="6144" y="3557"/>
                  </a:cubicBezTo>
                  <a:cubicBezTo>
                    <a:pt x="6334" y="2766"/>
                    <a:pt x="6208" y="2006"/>
                    <a:pt x="5764" y="1436"/>
                  </a:cubicBezTo>
                  <a:cubicBezTo>
                    <a:pt x="5764" y="1372"/>
                    <a:pt x="5733" y="1372"/>
                    <a:pt x="5733" y="1372"/>
                  </a:cubicBezTo>
                  <a:cubicBezTo>
                    <a:pt x="5764" y="1309"/>
                    <a:pt x="5764" y="1182"/>
                    <a:pt x="5701" y="1119"/>
                  </a:cubicBezTo>
                  <a:cubicBezTo>
                    <a:pt x="5638" y="1056"/>
                    <a:pt x="5606" y="1024"/>
                    <a:pt x="5606" y="992"/>
                  </a:cubicBezTo>
                  <a:cubicBezTo>
                    <a:pt x="5036" y="308"/>
                    <a:pt x="4181" y="0"/>
                    <a:pt x="33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71202150" y="2411888"/>
              <a:ext cx="51500" cy="31725"/>
            </a:xfrm>
            <a:custGeom>
              <a:rect b="b" l="l" r="r" t="t"/>
              <a:pathLst>
                <a:path extrusionOk="0" h="1269" w="2060">
                  <a:moveTo>
                    <a:pt x="784" y="1"/>
                  </a:moveTo>
                  <a:cubicBezTo>
                    <a:pt x="539" y="1"/>
                    <a:pt x="304" y="78"/>
                    <a:pt x="96" y="224"/>
                  </a:cubicBezTo>
                  <a:cubicBezTo>
                    <a:pt x="1" y="319"/>
                    <a:pt x="1" y="382"/>
                    <a:pt x="64" y="477"/>
                  </a:cubicBezTo>
                  <a:lnTo>
                    <a:pt x="64" y="509"/>
                  </a:lnTo>
                  <a:cubicBezTo>
                    <a:pt x="86" y="530"/>
                    <a:pt x="123" y="567"/>
                    <a:pt x="175" y="567"/>
                  </a:cubicBezTo>
                  <a:cubicBezTo>
                    <a:pt x="198" y="567"/>
                    <a:pt x="225" y="560"/>
                    <a:pt x="254" y="540"/>
                  </a:cubicBezTo>
                  <a:cubicBezTo>
                    <a:pt x="397" y="493"/>
                    <a:pt x="547" y="469"/>
                    <a:pt x="690" y="469"/>
                  </a:cubicBezTo>
                  <a:cubicBezTo>
                    <a:pt x="832" y="469"/>
                    <a:pt x="967" y="493"/>
                    <a:pt x="1078" y="540"/>
                  </a:cubicBezTo>
                  <a:cubicBezTo>
                    <a:pt x="1331" y="667"/>
                    <a:pt x="1521" y="857"/>
                    <a:pt x="1584" y="1110"/>
                  </a:cubicBezTo>
                  <a:cubicBezTo>
                    <a:pt x="1648" y="1237"/>
                    <a:pt x="1806" y="1269"/>
                    <a:pt x="1869" y="1269"/>
                  </a:cubicBezTo>
                  <a:cubicBezTo>
                    <a:pt x="1901" y="1269"/>
                    <a:pt x="1901" y="1269"/>
                    <a:pt x="1964" y="1205"/>
                  </a:cubicBezTo>
                  <a:cubicBezTo>
                    <a:pt x="2028" y="1110"/>
                    <a:pt x="2059" y="1015"/>
                    <a:pt x="2028" y="952"/>
                  </a:cubicBezTo>
                  <a:cubicBezTo>
                    <a:pt x="1901" y="540"/>
                    <a:pt x="1553" y="224"/>
                    <a:pt x="1173" y="65"/>
                  </a:cubicBezTo>
                  <a:cubicBezTo>
                    <a:pt x="1042" y="22"/>
                    <a:pt x="912" y="1"/>
                    <a:pt x="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65483800" y="2045513"/>
              <a:ext cx="139875" cy="115675"/>
            </a:xfrm>
            <a:custGeom>
              <a:rect b="b" l="l" r="r" t="t"/>
              <a:pathLst>
                <a:path extrusionOk="0" h="4627" w="5595">
                  <a:moveTo>
                    <a:pt x="3072" y="1"/>
                  </a:moveTo>
                  <a:cubicBezTo>
                    <a:pt x="1490" y="1"/>
                    <a:pt x="1" y="1329"/>
                    <a:pt x="939" y="3161"/>
                  </a:cubicBezTo>
                  <a:cubicBezTo>
                    <a:pt x="1342" y="3991"/>
                    <a:pt x="2172" y="4626"/>
                    <a:pt x="3069" y="4626"/>
                  </a:cubicBezTo>
                  <a:cubicBezTo>
                    <a:pt x="3370" y="4626"/>
                    <a:pt x="3678" y="4555"/>
                    <a:pt x="3979" y="4396"/>
                  </a:cubicBezTo>
                  <a:cubicBezTo>
                    <a:pt x="5278" y="3731"/>
                    <a:pt x="5595" y="2179"/>
                    <a:pt x="5151" y="881"/>
                  </a:cubicBezTo>
                  <a:lnTo>
                    <a:pt x="5151" y="818"/>
                  </a:lnTo>
                  <a:cubicBezTo>
                    <a:pt x="5088" y="818"/>
                    <a:pt x="4993" y="818"/>
                    <a:pt x="4929" y="754"/>
                  </a:cubicBezTo>
                  <a:cubicBezTo>
                    <a:pt x="4407" y="232"/>
                    <a:pt x="3732" y="1"/>
                    <a:pt x="30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65476400" y="2028488"/>
              <a:ext cx="158350" cy="146750"/>
            </a:xfrm>
            <a:custGeom>
              <a:rect b="b" l="l" r="r" t="t"/>
              <a:pathLst>
                <a:path extrusionOk="0" h="5870" w="6334">
                  <a:moveTo>
                    <a:pt x="3429" y="753"/>
                  </a:moveTo>
                  <a:cubicBezTo>
                    <a:pt x="4060" y="753"/>
                    <a:pt x="4716" y="972"/>
                    <a:pt x="5225" y="1499"/>
                  </a:cubicBezTo>
                  <a:cubicBezTo>
                    <a:pt x="5257" y="1562"/>
                    <a:pt x="5352" y="1594"/>
                    <a:pt x="5416" y="1594"/>
                  </a:cubicBezTo>
                  <a:cubicBezTo>
                    <a:pt x="5764" y="2734"/>
                    <a:pt x="5574" y="4317"/>
                    <a:pt x="4244" y="5046"/>
                  </a:cubicBezTo>
                  <a:cubicBezTo>
                    <a:pt x="3967" y="5175"/>
                    <a:pt x="3668" y="5239"/>
                    <a:pt x="3373" y="5239"/>
                  </a:cubicBezTo>
                  <a:cubicBezTo>
                    <a:pt x="3162" y="5239"/>
                    <a:pt x="2953" y="5206"/>
                    <a:pt x="2755" y="5141"/>
                  </a:cubicBezTo>
                  <a:cubicBezTo>
                    <a:pt x="2122" y="4950"/>
                    <a:pt x="1584" y="4444"/>
                    <a:pt x="1299" y="3842"/>
                  </a:cubicBezTo>
                  <a:cubicBezTo>
                    <a:pt x="792" y="2829"/>
                    <a:pt x="1014" y="1815"/>
                    <a:pt x="1869" y="1245"/>
                  </a:cubicBezTo>
                  <a:cubicBezTo>
                    <a:pt x="2280" y="941"/>
                    <a:pt x="2844" y="753"/>
                    <a:pt x="3429" y="753"/>
                  </a:cubicBezTo>
                  <a:close/>
                  <a:moveTo>
                    <a:pt x="3341" y="0"/>
                  </a:moveTo>
                  <a:cubicBezTo>
                    <a:pt x="2782" y="0"/>
                    <a:pt x="2230" y="137"/>
                    <a:pt x="1774" y="390"/>
                  </a:cubicBezTo>
                  <a:cubicBezTo>
                    <a:pt x="475" y="1119"/>
                    <a:pt x="0" y="2734"/>
                    <a:pt x="697" y="4127"/>
                  </a:cubicBezTo>
                  <a:cubicBezTo>
                    <a:pt x="823" y="4317"/>
                    <a:pt x="950" y="4570"/>
                    <a:pt x="1109" y="4729"/>
                  </a:cubicBezTo>
                  <a:cubicBezTo>
                    <a:pt x="1672" y="5386"/>
                    <a:pt x="2513" y="5869"/>
                    <a:pt x="3401" y="5869"/>
                  </a:cubicBezTo>
                  <a:cubicBezTo>
                    <a:pt x="3711" y="5869"/>
                    <a:pt x="4027" y="5810"/>
                    <a:pt x="4339" y="5679"/>
                  </a:cubicBezTo>
                  <a:cubicBezTo>
                    <a:pt x="5194" y="5362"/>
                    <a:pt x="5891" y="4507"/>
                    <a:pt x="6144" y="3557"/>
                  </a:cubicBezTo>
                  <a:cubicBezTo>
                    <a:pt x="6334" y="2765"/>
                    <a:pt x="6207" y="2037"/>
                    <a:pt x="5764" y="1435"/>
                  </a:cubicBezTo>
                  <a:cubicBezTo>
                    <a:pt x="5764" y="1404"/>
                    <a:pt x="5732" y="1404"/>
                    <a:pt x="5732" y="1404"/>
                  </a:cubicBezTo>
                  <a:cubicBezTo>
                    <a:pt x="5764" y="1309"/>
                    <a:pt x="5764" y="1182"/>
                    <a:pt x="5701" y="1119"/>
                  </a:cubicBezTo>
                  <a:cubicBezTo>
                    <a:pt x="5669" y="1087"/>
                    <a:pt x="5606" y="1024"/>
                    <a:pt x="5606" y="992"/>
                  </a:cubicBezTo>
                  <a:cubicBezTo>
                    <a:pt x="5035" y="308"/>
                    <a:pt x="4180" y="0"/>
                    <a:pt x="3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65546850" y="2068638"/>
              <a:ext cx="49900" cy="31375"/>
            </a:xfrm>
            <a:custGeom>
              <a:rect b="b" l="l" r="r" t="t"/>
              <a:pathLst>
                <a:path extrusionOk="0" h="1255" w="1996">
                  <a:moveTo>
                    <a:pt x="764" y="0"/>
                  </a:moveTo>
                  <a:cubicBezTo>
                    <a:pt x="519" y="0"/>
                    <a:pt x="271" y="64"/>
                    <a:pt x="64" y="209"/>
                  </a:cubicBezTo>
                  <a:cubicBezTo>
                    <a:pt x="1" y="304"/>
                    <a:pt x="1" y="368"/>
                    <a:pt x="32" y="463"/>
                  </a:cubicBezTo>
                  <a:lnTo>
                    <a:pt x="32" y="494"/>
                  </a:lnTo>
                  <a:cubicBezTo>
                    <a:pt x="55" y="541"/>
                    <a:pt x="113" y="570"/>
                    <a:pt x="166" y="570"/>
                  </a:cubicBezTo>
                  <a:cubicBezTo>
                    <a:pt x="186" y="570"/>
                    <a:pt x="205" y="566"/>
                    <a:pt x="222" y="558"/>
                  </a:cubicBezTo>
                  <a:cubicBezTo>
                    <a:pt x="365" y="494"/>
                    <a:pt x="515" y="463"/>
                    <a:pt x="658" y="463"/>
                  </a:cubicBezTo>
                  <a:cubicBezTo>
                    <a:pt x="800" y="463"/>
                    <a:pt x="935" y="494"/>
                    <a:pt x="1046" y="558"/>
                  </a:cubicBezTo>
                  <a:cubicBezTo>
                    <a:pt x="1299" y="653"/>
                    <a:pt x="1489" y="874"/>
                    <a:pt x="1584" y="1096"/>
                  </a:cubicBezTo>
                  <a:cubicBezTo>
                    <a:pt x="1616" y="1223"/>
                    <a:pt x="1774" y="1254"/>
                    <a:pt x="1837" y="1254"/>
                  </a:cubicBezTo>
                  <a:cubicBezTo>
                    <a:pt x="1901" y="1254"/>
                    <a:pt x="1901" y="1254"/>
                    <a:pt x="1932" y="1223"/>
                  </a:cubicBezTo>
                  <a:cubicBezTo>
                    <a:pt x="1964" y="1096"/>
                    <a:pt x="1996" y="1001"/>
                    <a:pt x="1996" y="938"/>
                  </a:cubicBezTo>
                  <a:cubicBezTo>
                    <a:pt x="1901" y="526"/>
                    <a:pt x="1521" y="209"/>
                    <a:pt x="1141" y="51"/>
                  </a:cubicBezTo>
                  <a:cubicBezTo>
                    <a:pt x="1020" y="18"/>
                    <a:pt x="893" y="0"/>
                    <a:pt x="7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65513650" y="2279088"/>
              <a:ext cx="140100" cy="115650"/>
            </a:xfrm>
            <a:custGeom>
              <a:rect b="b" l="l" r="r" t="t"/>
              <a:pathLst>
                <a:path extrusionOk="0" h="4626" w="5604">
                  <a:moveTo>
                    <a:pt x="3055" y="0"/>
                  </a:moveTo>
                  <a:cubicBezTo>
                    <a:pt x="1481" y="0"/>
                    <a:pt x="1" y="1328"/>
                    <a:pt x="917" y="3160"/>
                  </a:cubicBezTo>
                  <a:cubicBezTo>
                    <a:pt x="1344" y="3991"/>
                    <a:pt x="2180" y="4626"/>
                    <a:pt x="3065" y="4626"/>
                  </a:cubicBezTo>
                  <a:cubicBezTo>
                    <a:pt x="3361" y="4626"/>
                    <a:pt x="3663" y="4554"/>
                    <a:pt x="3957" y="4395"/>
                  </a:cubicBezTo>
                  <a:cubicBezTo>
                    <a:pt x="5287" y="3730"/>
                    <a:pt x="5604" y="2179"/>
                    <a:pt x="5161" y="880"/>
                  </a:cubicBezTo>
                  <a:lnTo>
                    <a:pt x="5161" y="817"/>
                  </a:lnTo>
                  <a:cubicBezTo>
                    <a:pt x="5066" y="817"/>
                    <a:pt x="5002" y="817"/>
                    <a:pt x="4907" y="754"/>
                  </a:cubicBezTo>
                  <a:cubicBezTo>
                    <a:pt x="4385" y="231"/>
                    <a:pt x="3712" y="0"/>
                    <a:pt x="30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65507275" y="2262038"/>
              <a:ext cx="158350" cy="146750"/>
            </a:xfrm>
            <a:custGeom>
              <a:rect b="b" l="l" r="r" t="t"/>
              <a:pathLst>
                <a:path extrusionOk="0" h="5870" w="6334">
                  <a:moveTo>
                    <a:pt x="3413" y="754"/>
                  </a:moveTo>
                  <a:cubicBezTo>
                    <a:pt x="4045" y="754"/>
                    <a:pt x="4699" y="973"/>
                    <a:pt x="5226" y="1499"/>
                  </a:cubicBezTo>
                  <a:cubicBezTo>
                    <a:pt x="5257" y="1562"/>
                    <a:pt x="5321" y="1594"/>
                    <a:pt x="5416" y="1594"/>
                  </a:cubicBezTo>
                  <a:cubicBezTo>
                    <a:pt x="5764" y="2734"/>
                    <a:pt x="5574" y="4317"/>
                    <a:pt x="4212" y="5046"/>
                  </a:cubicBezTo>
                  <a:cubicBezTo>
                    <a:pt x="3935" y="5175"/>
                    <a:pt x="3647" y="5240"/>
                    <a:pt x="3361" y="5240"/>
                  </a:cubicBezTo>
                  <a:cubicBezTo>
                    <a:pt x="3157" y="5240"/>
                    <a:pt x="2953" y="5207"/>
                    <a:pt x="2755" y="5141"/>
                  </a:cubicBezTo>
                  <a:cubicBezTo>
                    <a:pt x="2122" y="4951"/>
                    <a:pt x="1584" y="4444"/>
                    <a:pt x="1299" y="3842"/>
                  </a:cubicBezTo>
                  <a:cubicBezTo>
                    <a:pt x="792" y="2829"/>
                    <a:pt x="1014" y="1816"/>
                    <a:pt x="1837" y="1246"/>
                  </a:cubicBezTo>
                  <a:cubicBezTo>
                    <a:pt x="2263" y="941"/>
                    <a:pt x="2828" y="754"/>
                    <a:pt x="3413" y="754"/>
                  </a:cubicBezTo>
                  <a:close/>
                  <a:moveTo>
                    <a:pt x="3341" y="0"/>
                  </a:moveTo>
                  <a:cubicBezTo>
                    <a:pt x="2782" y="0"/>
                    <a:pt x="2230" y="137"/>
                    <a:pt x="1774" y="390"/>
                  </a:cubicBezTo>
                  <a:cubicBezTo>
                    <a:pt x="475" y="1119"/>
                    <a:pt x="0" y="2734"/>
                    <a:pt x="697" y="4127"/>
                  </a:cubicBezTo>
                  <a:cubicBezTo>
                    <a:pt x="824" y="4317"/>
                    <a:pt x="950" y="4571"/>
                    <a:pt x="1109" y="4729"/>
                  </a:cubicBezTo>
                  <a:cubicBezTo>
                    <a:pt x="1648" y="5386"/>
                    <a:pt x="2484" y="5869"/>
                    <a:pt x="3383" y="5869"/>
                  </a:cubicBezTo>
                  <a:cubicBezTo>
                    <a:pt x="3697" y="5869"/>
                    <a:pt x="4019" y="5810"/>
                    <a:pt x="4339" y="5679"/>
                  </a:cubicBezTo>
                  <a:cubicBezTo>
                    <a:pt x="5131" y="5363"/>
                    <a:pt x="5859" y="4507"/>
                    <a:pt x="6112" y="3557"/>
                  </a:cubicBezTo>
                  <a:cubicBezTo>
                    <a:pt x="6334" y="2766"/>
                    <a:pt x="6207" y="2037"/>
                    <a:pt x="5764" y="1436"/>
                  </a:cubicBezTo>
                  <a:cubicBezTo>
                    <a:pt x="5764" y="1404"/>
                    <a:pt x="5732" y="1404"/>
                    <a:pt x="5732" y="1404"/>
                  </a:cubicBezTo>
                  <a:cubicBezTo>
                    <a:pt x="5764" y="1309"/>
                    <a:pt x="5764" y="1182"/>
                    <a:pt x="5669" y="1119"/>
                  </a:cubicBezTo>
                  <a:cubicBezTo>
                    <a:pt x="5637" y="1087"/>
                    <a:pt x="5606" y="1024"/>
                    <a:pt x="5606" y="992"/>
                  </a:cubicBezTo>
                  <a:cubicBezTo>
                    <a:pt x="5036" y="308"/>
                    <a:pt x="4181" y="0"/>
                    <a:pt x="3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65576150" y="2302188"/>
              <a:ext cx="51475" cy="31375"/>
            </a:xfrm>
            <a:custGeom>
              <a:rect b="b" l="l" r="r" t="t"/>
              <a:pathLst>
                <a:path extrusionOk="0" h="1255" w="2059">
                  <a:moveTo>
                    <a:pt x="772" y="1"/>
                  </a:moveTo>
                  <a:cubicBezTo>
                    <a:pt x="537" y="1"/>
                    <a:pt x="303" y="64"/>
                    <a:pt x="95" y="210"/>
                  </a:cubicBezTo>
                  <a:cubicBezTo>
                    <a:pt x="0" y="305"/>
                    <a:pt x="0" y="368"/>
                    <a:pt x="32" y="463"/>
                  </a:cubicBezTo>
                  <a:lnTo>
                    <a:pt x="32" y="495"/>
                  </a:lnTo>
                  <a:cubicBezTo>
                    <a:pt x="78" y="541"/>
                    <a:pt x="125" y="570"/>
                    <a:pt x="184" y="570"/>
                  </a:cubicBezTo>
                  <a:cubicBezTo>
                    <a:pt x="205" y="570"/>
                    <a:pt x="228" y="566"/>
                    <a:pt x="254" y="558"/>
                  </a:cubicBezTo>
                  <a:cubicBezTo>
                    <a:pt x="380" y="495"/>
                    <a:pt x="523" y="463"/>
                    <a:pt x="665" y="463"/>
                  </a:cubicBezTo>
                  <a:cubicBezTo>
                    <a:pt x="808" y="463"/>
                    <a:pt x="950" y="495"/>
                    <a:pt x="1077" y="558"/>
                  </a:cubicBezTo>
                  <a:cubicBezTo>
                    <a:pt x="1299" y="653"/>
                    <a:pt x="1521" y="875"/>
                    <a:pt x="1584" y="1096"/>
                  </a:cubicBezTo>
                  <a:cubicBezTo>
                    <a:pt x="1616" y="1223"/>
                    <a:pt x="1774" y="1255"/>
                    <a:pt x="1869" y="1255"/>
                  </a:cubicBezTo>
                  <a:cubicBezTo>
                    <a:pt x="1901" y="1255"/>
                    <a:pt x="1901" y="1255"/>
                    <a:pt x="1932" y="1223"/>
                  </a:cubicBezTo>
                  <a:cubicBezTo>
                    <a:pt x="2027" y="1096"/>
                    <a:pt x="2059" y="1001"/>
                    <a:pt x="2027" y="938"/>
                  </a:cubicBezTo>
                  <a:cubicBezTo>
                    <a:pt x="1901" y="526"/>
                    <a:pt x="1552" y="210"/>
                    <a:pt x="1140" y="51"/>
                  </a:cubicBezTo>
                  <a:cubicBezTo>
                    <a:pt x="1020" y="18"/>
                    <a:pt x="896" y="1"/>
                    <a:pt x="7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65226200" y="2102288"/>
              <a:ext cx="213800" cy="194800"/>
            </a:xfrm>
            <a:custGeom>
              <a:rect b="b" l="l" r="r" t="t"/>
              <a:pathLst>
                <a:path extrusionOk="0" h="7792" w="8552">
                  <a:moveTo>
                    <a:pt x="3956" y="688"/>
                  </a:moveTo>
                  <a:cubicBezTo>
                    <a:pt x="5189" y="688"/>
                    <a:pt x="6389" y="1188"/>
                    <a:pt x="7126" y="2347"/>
                  </a:cubicBezTo>
                  <a:cubicBezTo>
                    <a:pt x="8013" y="3899"/>
                    <a:pt x="7158" y="5799"/>
                    <a:pt x="5701" y="6685"/>
                  </a:cubicBezTo>
                  <a:cubicBezTo>
                    <a:pt x="5106" y="7037"/>
                    <a:pt x="4536" y="7191"/>
                    <a:pt x="4013" y="7191"/>
                  </a:cubicBezTo>
                  <a:cubicBezTo>
                    <a:pt x="1474" y="7191"/>
                    <a:pt x="21" y="3571"/>
                    <a:pt x="1964" y="1365"/>
                  </a:cubicBezTo>
                  <a:cubicBezTo>
                    <a:pt x="2059" y="1302"/>
                    <a:pt x="2059" y="1175"/>
                    <a:pt x="2059" y="1048"/>
                  </a:cubicBezTo>
                  <a:lnTo>
                    <a:pt x="2122" y="1048"/>
                  </a:lnTo>
                  <a:cubicBezTo>
                    <a:pt x="2706" y="815"/>
                    <a:pt x="3335" y="688"/>
                    <a:pt x="3956" y="688"/>
                  </a:cubicBezTo>
                  <a:close/>
                  <a:moveTo>
                    <a:pt x="4023" y="1"/>
                  </a:moveTo>
                  <a:cubicBezTo>
                    <a:pt x="3235" y="1"/>
                    <a:pt x="2524" y="245"/>
                    <a:pt x="1964" y="732"/>
                  </a:cubicBezTo>
                  <a:cubicBezTo>
                    <a:pt x="1932" y="763"/>
                    <a:pt x="1932" y="763"/>
                    <a:pt x="1932" y="827"/>
                  </a:cubicBezTo>
                  <a:cubicBezTo>
                    <a:pt x="1880" y="801"/>
                    <a:pt x="1828" y="785"/>
                    <a:pt x="1777" y="785"/>
                  </a:cubicBezTo>
                  <a:cubicBezTo>
                    <a:pt x="1706" y="785"/>
                    <a:pt x="1640" y="816"/>
                    <a:pt x="1584" y="890"/>
                  </a:cubicBezTo>
                  <a:cubicBezTo>
                    <a:pt x="1521" y="922"/>
                    <a:pt x="1489" y="985"/>
                    <a:pt x="1426" y="1017"/>
                  </a:cubicBezTo>
                  <a:cubicBezTo>
                    <a:pt x="1" y="2410"/>
                    <a:pt x="64" y="4659"/>
                    <a:pt x="1014" y="6147"/>
                  </a:cubicBezTo>
                  <a:cubicBezTo>
                    <a:pt x="1697" y="7211"/>
                    <a:pt x="2825" y="7792"/>
                    <a:pt x="4011" y="7792"/>
                  </a:cubicBezTo>
                  <a:cubicBezTo>
                    <a:pt x="4696" y="7792"/>
                    <a:pt x="5400" y="7598"/>
                    <a:pt x="6049" y="7192"/>
                  </a:cubicBezTo>
                  <a:cubicBezTo>
                    <a:pt x="6334" y="7034"/>
                    <a:pt x="6556" y="6844"/>
                    <a:pt x="6810" y="6590"/>
                  </a:cubicBezTo>
                  <a:cubicBezTo>
                    <a:pt x="7950" y="5514"/>
                    <a:pt x="8551" y="3772"/>
                    <a:pt x="7760" y="2252"/>
                  </a:cubicBezTo>
                  <a:cubicBezTo>
                    <a:pt x="7190" y="1175"/>
                    <a:pt x="6018" y="288"/>
                    <a:pt x="4751" y="67"/>
                  </a:cubicBezTo>
                  <a:cubicBezTo>
                    <a:pt x="4503" y="23"/>
                    <a:pt x="4259" y="1"/>
                    <a:pt x="40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65274500" y="2140563"/>
              <a:ext cx="44350" cy="78200"/>
            </a:xfrm>
            <a:custGeom>
              <a:rect b="b" l="l" r="r" t="t"/>
              <a:pathLst>
                <a:path extrusionOk="0" h="3128" w="1774">
                  <a:moveTo>
                    <a:pt x="1517" y="0"/>
                  </a:moveTo>
                  <a:cubicBezTo>
                    <a:pt x="1473" y="0"/>
                    <a:pt x="1426" y="8"/>
                    <a:pt x="1394" y="24"/>
                  </a:cubicBezTo>
                  <a:cubicBezTo>
                    <a:pt x="792" y="277"/>
                    <a:pt x="317" y="816"/>
                    <a:pt x="159" y="1481"/>
                  </a:cubicBezTo>
                  <a:cubicBezTo>
                    <a:pt x="0" y="2051"/>
                    <a:pt x="95" y="2621"/>
                    <a:pt x="507" y="3064"/>
                  </a:cubicBezTo>
                  <a:cubicBezTo>
                    <a:pt x="539" y="3096"/>
                    <a:pt x="571" y="3128"/>
                    <a:pt x="634" y="3128"/>
                  </a:cubicBezTo>
                  <a:cubicBezTo>
                    <a:pt x="792" y="3128"/>
                    <a:pt x="951" y="2969"/>
                    <a:pt x="824" y="2811"/>
                  </a:cubicBezTo>
                  <a:cubicBezTo>
                    <a:pt x="381" y="2019"/>
                    <a:pt x="666" y="879"/>
                    <a:pt x="1521" y="499"/>
                  </a:cubicBezTo>
                  <a:cubicBezTo>
                    <a:pt x="1774" y="436"/>
                    <a:pt x="1742" y="151"/>
                    <a:pt x="1616" y="24"/>
                  </a:cubicBezTo>
                  <a:cubicBezTo>
                    <a:pt x="1600" y="8"/>
                    <a:pt x="1560" y="0"/>
                    <a:pt x="15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65226575" y="2118788"/>
              <a:ext cx="199950" cy="163300"/>
            </a:xfrm>
            <a:custGeom>
              <a:rect b="b" l="l" r="r" t="t"/>
              <a:pathLst>
                <a:path extrusionOk="0" h="6532" w="7998">
                  <a:moveTo>
                    <a:pt x="3394" y="850"/>
                  </a:moveTo>
                  <a:cubicBezTo>
                    <a:pt x="3459" y="850"/>
                    <a:pt x="3519" y="873"/>
                    <a:pt x="3564" y="895"/>
                  </a:cubicBezTo>
                  <a:cubicBezTo>
                    <a:pt x="3691" y="1022"/>
                    <a:pt x="3691" y="1307"/>
                    <a:pt x="3501" y="1370"/>
                  </a:cubicBezTo>
                  <a:cubicBezTo>
                    <a:pt x="2583" y="1750"/>
                    <a:pt x="2298" y="2890"/>
                    <a:pt x="2773" y="3682"/>
                  </a:cubicBezTo>
                  <a:cubicBezTo>
                    <a:pt x="2859" y="3856"/>
                    <a:pt x="2761" y="4003"/>
                    <a:pt x="2623" y="4003"/>
                  </a:cubicBezTo>
                  <a:cubicBezTo>
                    <a:pt x="2610" y="4003"/>
                    <a:pt x="2596" y="4001"/>
                    <a:pt x="2583" y="3999"/>
                  </a:cubicBezTo>
                  <a:cubicBezTo>
                    <a:pt x="2551" y="3999"/>
                    <a:pt x="2456" y="3967"/>
                    <a:pt x="2424" y="3935"/>
                  </a:cubicBezTo>
                  <a:cubicBezTo>
                    <a:pt x="1506" y="2922"/>
                    <a:pt x="2107" y="1338"/>
                    <a:pt x="3311" y="863"/>
                  </a:cubicBezTo>
                  <a:cubicBezTo>
                    <a:pt x="3339" y="854"/>
                    <a:pt x="3367" y="850"/>
                    <a:pt x="3394" y="850"/>
                  </a:cubicBezTo>
                  <a:close/>
                  <a:moveTo>
                    <a:pt x="3900" y="0"/>
                  </a:moveTo>
                  <a:cubicBezTo>
                    <a:pt x="3285" y="0"/>
                    <a:pt x="2659" y="134"/>
                    <a:pt x="2076" y="388"/>
                  </a:cubicBezTo>
                  <a:lnTo>
                    <a:pt x="1981" y="388"/>
                  </a:lnTo>
                  <a:cubicBezTo>
                    <a:pt x="2044" y="515"/>
                    <a:pt x="1981" y="642"/>
                    <a:pt x="1917" y="705"/>
                  </a:cubicBezTo>
                  <a:cubicBezTo>
                    <a:pt x="1" y="2911"/>
                    <a:pt x="1415" y="6531"/>
                    <a:pt x="3939" y="6531"/>
                  </a:cubicBezTo>
                  <a:cubicBezTo>
                    <a:pt x="4460" y="6531"/>
                    <a:pt x="5027" y="6377"/>
                    <a:pt x="5623" y="6025"/>
                  </a:cubicBezTo>
                  <a:cubicBezTo>
                    <a:pt x="7111" y="5139"/>
                    <a:pt x="7998" y="3239"/>
                    <a:pt x="7016" y="1687"/>
                  </a:cubicBezTo>
                  <a:cubicBezTo>
                    <a:pt x="6300" y="528"/>
                    <a:pt x="5121" y="0"/>
                    <a:pt x="39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71306675" y="2540913"/>
              <a:ext cx="212975" cy="194800"/>
            </a:xfrm>
            <a:custGeom>
              <a:rect b="b" l="l" r="r" t="t"/>
              <a:pathLst>
                <a:path extrusionOk="0" h="7792" w="8519">
                  <a:moveTo>
                    <a:pt x="3955" y="674"/>
                  </a:moveTo>
                  <a:cubicBezTo>
                    <a:pt x="5189" y="674"/>
                    <a:pt x="6388" y="1188"/>
                    <a:pt x="7126" y="2346"/>
                  </a:cubicBezTo>
                  <a:cubicBezTo>
                    <a:pt x="8012" y="3898"/>
                    <a:pt x="7157" y="5798"/>
                    <a:pt x="5701" y="6653"/>
                  </a:cubicBezTo>
                  <a:cubicBezTo>
                    <a:pt x="5102" y="7007"/>
                    <a:pt x="4530" y="7162"/>
                    <a:pt x="4004" y="7162"/>
                  </a:cubicBezTo>
                  <a:cubicBezTo>
                    <a:pt x="1471" y="7162"/>
                    <a:pt x="23" y="3568"/>
                    <a:pt x="1964" y="1365"/>
                  </a:cubicBezTo>
                  <a:cubicBezTo>
                    <a:pt x="2059" y="1301"/>
                    <a:pt x="2059" y="1175"/>
                    <a:pt x="2059" y="1048"/>
                  </a:cubicBezTo>
                  <a:lnTo>
                    <a:pt x="2122" y="1048"/>
                  </a:lnTo>
                  <a:cubicBezTo>
                    <a:pt x="2705" y="804"/>
                    <a:pt x="3335" y="674"/>
                    <a:pt x="3955" y="674"/>
                  </a:cubicBezTo>
                  <a:close/>
                  <a:moveTo>
                    <a:pt x="4022" y="0"/>
                  </a:moveTo>
                  <a:cubicBezTo>
                    <a:pt x="3234" y="0"/>
                    <a:pt x="2524" y="244"/>
                    <a:pt x="1964" y="731"/>
                  </a:cubicBezTo>
                  <a:cubicBezTo>
                    <a:pt x="1932" y="763"/>
                    <a:pt x="1932" y="763"/>
                    <a:pt x="1932" y="795"/>
                  </a:cubicBezTo>
                  <a:cubicBezTo>
                    <a:pt x="1890" y="784"/>
                    <a:pt x="1847" y="777"/>
                    <a:pt x="1806" y="777"/>
                  </a:cubicBezTo>
                  <a:cubicBezTo>
                    <a:pt x="1724" y="777"/>
                    <a:pt x="1647" y="805"/>
                    <a:pt x="1584" y="890"/>
                  </a:cubicBezTo>
                  <a:cubicBezTo>
                    <a:pt x="1520" y="921"/>
                    <a:pt x="1489" y="953"/>
                    <a:pt x="1425" y="1016"/>
                  </a:cubicBezTo>
                  <a:cubicBezTo>
                    <a:pt x="0" y="2378"/>
                    <a:pt x="63" y="4658"/>
                    <a:pt x="1014" y="6147"/>
                  </a:cubicBezTo>
                  <a:cubicBezTo>
                    <a:pt x="1696" y="7211"/>
                    <a:pt x="2824" y="7791"/>
                    <a:pt x="4010" y="7791"/>
                  </a:cubicBezTo>
                  <a:cubicBezTo>
                    <a:pt x="4695" y="7791"/>
                    <a:pt x="5400" y="7598"/>
                    <a:pt x="6049" y="7192"/>
                  </a:cubicBezTo>
                  <a:cubicBezTo>
                    <a:pt x="6334" y="7033"/>
                    <a:pt x="6556" y="6843"/>
                    <a:pt x="6809" y="6590"/>
                  </a:cubicBezTo>
                  <a:cubicBezTo>
                    <a:pt x="7949" y="5513"/>
                    <a:pt x="8519" y="3772"/>
                    <a:pt x="7727" y="2251"/>
                  </a:cubicBezTo>
                  <a:cubicBezTo>
                    <a:pt x="7189" y="1175"/>
                    <a:pt x="6049" y="288"/>
                    <a:pt x="4750" y="66"/>
                  </a:cubicBezTo>
                  <a:cubicBezTo>
                    <a:pt x="4502" y="22"/>
                    <a:pt x="4259" y="0"/>
                    <a:pt x="40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71354950" y="2579413"/>
              <a:ext cx="44375" cy="77975"/>
            </a:xfrm>
            <a:custGeom>
              <a:rect b="b" l="l" r="r" t="t"/>
              <a:pathLst>
                <a:path extrusionOk="0" h="3119" w="1775">
                  <a:moveTo>
                    <a:pt x="1487" y="1"/>
                  </a:moveTo>
                  <a:cubicBezTo>
                    <a:pt x="1458" y="1"/>
                    <a:pt x="1426" y="4"/>
                    <a:pt x="1394" y="15"/>
                  </a:cubicBezTo>
                  <a:cubicBezTo>
                    <a:pt x="793" y="268"/>
                    <a:pt x="318" y="806"/>
                    <a:pt x="159" y="1440"/>
                  </a:cubicBezTo>
                  <a:cubicBezTo>
                    <a:pt x="1" y="2042"/>
                    <a:pt x="128" y="2580"/>
                    <a:pt x="508" y="3023"/>
                  </a:cubicBezTo>
                  <a:cubicBezTo>
                    <a:pt x="539" y="3087"/>
                    <a:pt x="571" y="3118"/>
                    <a:pt x="634" y="3118"/>
                  </a:cubicBezTo>
                  <a:cubicBezTo>
                    <a:pt x="793" y="3118"/>
                    <a:pt x="951" y="2960"/>
                    <a:pt x="824" y="2802"/>
                  </a:cubicBezTo>
                  <a:cubicBezTo>
                    <a:pt x="381" y="2010"/>
                    <a:pt x="666" y="838"/>
                    <a:pt x="1553" y="490"/>
                  </a:cubicBezTo>
                  <a:cubicBezTo>
                    <a:pt x="1774" y="426"/>
                    <a:pt x="1743" y="141"/>
                    <a:pt x="1616" y="15"/>
                  </a:cubicBezTo>
                  <a:cubicBezTo>
                    <a:pt x="1595" y="15"/>
                    <a:pt x="1546" y="1"/>
                    <a:pt x="1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71307150" y="2557388"/>
              <a:ext cx="199850" cy="162850"/>
            </a:xfrm>
            <a:custGeom>
              <a:rect b="b" l="l" r="r" t="t"/>
              <a:pathLst>
                <a:path extrusionOk="0" h="6514" w="7994">
                  <a:moveTo>
                    <a:pt x="3389" y="851"/>
                  </a:moveTo>
                  <a:cubicBezTo>
                    <a:pt x="3454" y="851"/>
                    <a:pt x="3515" y="873"/>
                    <a:pt x="3560" y="896"/>
                  </a:cubicBezTo>
                  <a:cubicBezTo>
                    <a:pt x="3686" y="1022"/>
                    <a:pt x="3686" y="1307"/>
                    <a:pt x="3496" y="1371"/>
                  </a:cubicBezTo>
                  <a:cubicBezTo>
                    <a:pt x="2578" y="1719"/>
                    <a:pt x="2293" y="2891"/>
                    <a:pt x="2768" y="3683"/>
                  </a:cubicBezTo>
                  <a:cubicBezTo>
                    <a:pt x="2855" y="3856"/>
                    <a:pt x="2757" y="4003"/>
                    <a:pt x="2618" y="4003"/>
                  </a:cubicBezTo>
                  <a:cubicBezTo>
                    <a:pt x="2605" y="4003"/>
                    <a:pt x="2592" y="4002"/>
                    <a:pt x="2578" y="3999"/>
                  </a:cubicBezTo>
                  <a:cubicBezTo>
                    <a:pt x="2546" y="3999"/>
                    <a:pt x="2451" y="3968"/>
                    <a:pt x="2420" y="3904"/>
                  </a:cubicBezTo>
                  <a:cubicBezTo>
                    <a:pt x="1501" y="2923"/>
                    <a:pt x="2103" y="1339"/>
                    <a:pt x="3306" y="864"/>
                  </a:cubicBezTo>
                  <a:cubicBezTo>
                    <a:pt x="3334" y="855"/>
                    <a:pt x="3362" y="851"/>
                    <a:pt x="3389" y="851"/>
                  </a:cubicBezTo>
                  <a:close/>
                  <a:moveTo>
                    <a:pt x="3895" y="1"/>
                  </a:moveTo>
                  <a:cubicBezTo>
                    <a:pt x="3280" y="1"/>
                    <a:pt x="2654" y="135"/>
                    <a:pt x="2071" y="389"/>
                  </a:cubicBezTo>
                  <a:lnTo>
                    <a:pt x="1976" y="389"/>
                  </a:lnTo>
                  <a:cubicBezTo>
                    <a:pt x="2040" y="516"/>
                    <a:pt x="1976" y="642"/>
                    <a:pt x="1913" y="706"/>
                  </a:cubicBezTo>
                  <a:cubicBezTo>
                    <a:pt x="1" y="2906"/>
                    <a:pt x="1403" y="6514"/>
                    <a:pt x="3916" y="6514"/>
                  </a:cubicBezTo>
                  <a:cubicBezTo>
                    <a:pt x="4442" y="6514"/>
                    <a:pt x="5016" y="6356"/>
                    <a:pt x="5618" y="5994"/>
                  </a:cubicBezTo>
                  <a:cubicBezTo>
                    <a:pt x="7107" y="5139"/>
                    <a:pt x="7993" y="3239"/>
                    <a:pt x="7012" y="1687"/>
                  </a:cubicBezTo>
                  <a:cubicBezTo>
                    <a:pt x="6295" y="529"/>
                    <a:pt x="5117" y="1"/>
                    <a:pt x="38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194" name="Shape 194"/>
        <p:cNvGrpSpPr/>
        <p:nvPr/>
      </p:nvGrpSpPr>
      <p:grpSpPr>
        <a:xfrm>
          <a:off x="0" y="0"/>
          <a:ext cx="0" cy="0"/>
          <a:chOff x="0" y="0"/>
          <a:chExt cx="0" cy="0"/>
        </a:xfrm>
      </p:grpSpPr>
      <p:sp>
        <p:nvSpPr>
          <p:cNvPr id="195" name="Google Shape;195;p15"/>
          <p:cNvSpPr txBox="1"/>
          <p:nvPr>
            <p:ph type="title"/>
          </p:nvPr>
        </p:nvSpPr>
        <p:spPr>
          <a:xfrm>
            <a:off x="5137981" y="2734143"/>
            <a:ext cx="3382500" cy="503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chemeClr val="dk2"/>
                </a:solidFill>
              </a:defRPr>
            </a:lvl1pPr>
            <a:lvl2pPr lvl="1" rtl="0" algn="r">
              <a:spcBef>
                <a:spcPts val="0"/>
              </a:spcBef>
              <a:spcAft>
                <a:spcPts val="0"/>
              </a:spcAft>
              <a:buNone/>
              <a:defRPr>
                <a:solidFill>
                  <a:schemeClr val="dk2"/>
                </a:solidFill>
              </a:defRPr>
            </a:lvl2pPr>
            <a:lvl3pPr lvl="2" rtl="0" algn="r">
              <a:spcBef>
                <a:spcPts val="0"/>
              </a:spcBef>
              <a:spcAft>
                <a:spcPts val="0"/>
              </a:spcAft>
              <a:buNone/>
              <a:defRPr>
                <a:solidFill>
                  <a:schemeClr val="dk2"/>
                </a:solidFill>
              </a:defRPr>
            </a:lvl3pPr>
            <a:lvl4pPr lvl="3" rtl="0" algn="r">
              <a:spcBef>
                <a:spcPts val="0"/>
              </a:spcBef>
              <a:spcAft>
                <a:spcPts val="0"/>
              </a:spcAft>
              <a:buNone/>
              <a:defRPr>
                <a:solidFill>
                  <a:schemeClr val="dk2"/>
                </a:solidFill>
              </a:defRPr>
            </a:lvl4pPr>
            <a:lvl5pPr lvl="4" rtl="0" algn="r">
              <a:spcBef>
                <a:spcPts val="0"/>
              </a:spcBef>
              <a:spcAft>
                <a:spcPts val="0"/>
              </a:spcAft>
              <a:buNone/>
              <a:defRPr>
                <a:solidFill>
                  <a:schemeClr val="dk2"/>
                </a:solidFill>
              </a:defRPr>
            </a:lvl5pPr>
            <a:lvl6pPr lvl="5" rtl="0" algn="r">
              <a:spcBef>
                <a:spcPts val="0"/>
              </a:spcBef>
              <a:spcAft>
                <a:spcPts val="0"/>
              </a:spcAft>
              <a:buNone/>
              <a:defRPr>
                <a:solidFill>
                  <a:schemeClr val="dk2"/>
                </a:solidFill>
              </a:defRPr>
            </a:lvl6pPr>
            <a:lvl7pPr lvl="6" rtl="0" algn="r">
              <a:spcBef>
                <a:spcPts val="0"/>
              </a:spcBef>
              <a:spcAft>
                <a:spcPts val="0"/>
              </a:spcAft>
              <a:buNone/>
              <a:defRPr>
                <a:solidFill>
                  <a:schemeClr val="dk2"/>
                </a:solidFill>
              </a:defRPr>
            </a:lvl7pPr>
            <a:lvl8pPr lvl="7" rtl="0" algn="r">
              <a:spcBef>
                <a:spcPts val="0"/>
              </a:spcBef>
              <a:spcAft>
                <a:spcPts val="0"/>
              </a:spcAft>
              <a:buNone/>
              <a:defRPr>
                <a:solidFill>
                  <a:schemeClr val="dk2"/>
                </a:solidFill>
              </a:defRPr>
            </a:lvl8pPr>
            <a:lvl9pPr lvl="8" rtl="0" algn="r">
              <a:spcBef>
                <a:spcPts val="0"/>
              </a:spcBef>
              <a:spcAft>
                <a:spcPts val="0"/>
              </a:spcAft>
              <a:buNone/>
              <a:defRPr>
                <a:solidFill>
                  <a:schemeClr val="dk2"/>
                </a:solidFill>
              </a:defRPr>
            </a:lvl9pPr>
          </a:lstStyle>
          <a:p/>
        </p:txBody>
      </p:sp>
      <p:sp>
        <p:nvSpPr>
          <p:cNvPr id="196" name="Google Shape;196;p15"/>
          <p:cNvSpPr txBox="1"/>
          <p:nvPr>
            <p:ph idx="1" type="subTitle"/>
          </p:nvPr>
        </p:nvSpPr>
        <p:spPr>
          <a:xfrm>
            <a:off x="2959325" y="1242068"/>
            <a:ext cx="5790900" cy="1534200"/>
          </a:xfrm>
          <a:prstGeom prst="rect">
            <a:avLst/>
          </a:prstGeom>
          <a:noFill/>
        </p:spPr>
        <p:txBody>
          <a:bodyPr anchorCtr="0" anchor="ctr" bIns="91425" lIns="91425" spcFirstLastPara="1" rIns="91425" wrap="square" tIns="91425">
            <a:noAutofit/>
          </a:bodyPr>
          <a:lstStyle>
            <a:lvl1pPr lvl="0" marR="228600" rtl="0" algn="r">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ITLE_ONLY_1_1">
    <p:spTree>
      <p:nvGrpSpPr>
        <p:cNvPr id="197" name="Shape 197"/>
        <p:cNvGrpSpPr/>
        <p:nvPr/>
      </p:nvGrpSpPr>
      <p:grpSpPr>
        <a:xfrm>
          <a:off x="0" y="0"/>
          <a:ext cx="0" cy="0"/>
          <a:chOff x="0" y="0"/>
          <a:chExt cx="0" cy="0"/>
        </a:xfrm>
      </p:grpSpPr>
      <p:sp>
        <p:nvSpPr>
          <p:cNvPr id="198" name="Google Shape;198;p16"/>
          <p:cNvSpPr txBox="1"/>
          <p:nvPr>
            <p:ph type="title"/>
          </p:nvPr>
        </p:nvSpPr>
        <p:spPr>
          <a:xfrm>
            <a:off x="620725" y="555275"/>
            <a:ext cx="79053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16"/>
          <p:cNvSpPr txBox="1"/>
          <p:nvPr>
            <p:ph idx="2" type="title"/>
          </p:nvPr>
        </p:nvSpPr>
        <p:spPr>
          <a:xfrm>
            <a:off x="710950" y="329166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0" name="Google Shape;200;p16"/>
          <p:cNvSpPr txBox="1"/>
          <p:nvPr>
            <p:ph idx="1" type="subTitle"/>
          </p:nvPr>
        </p:nvSpPr>
        <p:spPr>
          <a:xfrm>
            <a:off x="776200"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16"/>
          <p:cNvSpPr txBox="1"/>
          <p:nvPr>
            <p:ph idx="3" type="title"/>
          </p:nvPr>
        </p:nvSpPr>
        <p:spPr>
          <a:xfrm>
            <a:off x="6114989" y="3291658"/>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2" name="Google Shape;202;p16"/>
          <p:cNvSpPr txBox="1"/>
          <p:nvPr>
            <p:ph idx="4" type="subTitle"/>
          </p:nvPr>
        </p:nvSpPr>
        <p:spPr>
          <a:xfrm>
            <a:off x="6180250"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16"/>
          <p:cNvSpPr txBox="1"/>
          <p:nvPr>
            <p:ph idx="5" type="title"/>
          </p:nvPr>
        </p:nvSpPr>
        <p:spPr>
          <a:xfrm>
            <a:off x="3412658" y="329167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4" name="Google Shape;204;p16"/>
          <p:cNvSpPr txBox="1"/>
          <p:nvPr>
            <p:ph idx="6" type="subTitle"/>
          </p:nvPr>
        </p:nvSpPr>
        <p:spPr>
          <a:xfrm>
            <a:off x="3476316"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TITLE_ONLY_1_2">
    <p:spTree>
      <p:nvGrpSpPr>
        <p:cNvPr id="205" name="Shape 205"/>
        <p:cNvGrpSpPr/>
        <p:nvPr/>
      </p:nvGrpSpPr>
      <p:grpSpPr>
        <a:xfrm>
          <a:off x="0" y="0"/>
          <a:ext cx="0" cy="0"/>
          <a:chOff x="0" y="0"/>
          <a:chExt cx="0" cy="0"/>
        </a:xfrm>
      </p:grpSpPr>
      <p:sp>
        <p:nvSpPr>
          <p:cNvPr id="206" name="Google Shape;206;p17"/>
          <p:cNvSpPr txBox="1"/>
          <p:nvPr>
            <p:ph type="title"/>
          </p:nvPr>
        </p:nvSpPr>
        <p:spPr>
          <a:xfrm>
            <a:off x="614300" y="473073"/>
            <a:ext cx="7915500" cy="126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7" name="Google Shape;207;p17"/>
          <p:cNvSpPr txBox="1"/>
          <p:nvPr>
            <p:ph hasCustomPrompt="1" idx="2" type="title"/>
          </p:nvPr>
        </p:nvSpPr>
        <p:spPr>
          <a:xfrm>
            <a:off x="6322584" y="2128584"/>
            <a:ext cx="1731600" cy="59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7000">
                <a:solidFill>
                  <a:schemeClr val="accent6"/>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p:nvPr>
            <p:ph idx="1" type="subTitle"/>
          </p:nvPr>
        </p:nvSpPr>
        <p:spPr>
          <a:xfrm>
            <a:off x="6363225" y="2845350"/>
            <a:ext cx="1650300" cy="102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17"/>
          <p:cNvSpPr txBox="1"/>
          <p:nvPr>
            <p:ph hasCustomPrompt="1" idx="3" type="title"/>
          </p:nvPr>
        </p:nvSpPr>
        <p:spPr>
          <a:xfrm>
            <a:off x="1089964" y="2128584"/>
            <a:ext cx="1731600" cy="59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7000">
                <a:solidFill>
                  <a:schemeClr val="accent6"/>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p:nvPr>
            <p:ph idx="4" type="subTitle"/>
          </p:nvPr>
        </p:nvSpPr>
        <p:spPr>
          <a:xfrm>
            <a:off x="1129900" y="2845350"/>
            <a:ext cx="1650300" cy="102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11" name="Google Shape;211;p17"/>
          <p:cNvGrpSpPr/>
          <p:nvPr/>
        </p:nvGrpSpPr>
        <p:grpSpPr>
          <a:xfrm>
            <a:off x="572229" y="718500"/>
            <a:ext cx="8161605" cy="570626"/>
            <a:chOff x="572229" y="718500"/>
            <a:chExt cx="8161605" cy="570626"/>
          </a:xfrm>
        </p:grpSpPr>
        <p:sp>
          <p:nvSpPr>
            <p:cNvPr id="212" name="Google Shape;212;p17"/>
            <p:cNvSpPr/>
            <p:nvPr/>
          </p:nvSpPr>
          <p:spPr>
            <a:xfrm>
              <a:off x="905304" y="1119927"/>
              <a:ext cx="199229" cy="148422"/>
            </a:xfrm>
            <a:custGeom>
              <a:rect b="b" l="l" r="r" t="t"/>
              <a:pathLst>
                <a:path extrusionOk="0" h="4636" w="6223">
                  <a:moveTo>
                    <a:pt x="3803" y="1"/>
                  </a:moveTo>
                  <a:cubicBezTo>
                    <a:pt x="1687" y="1"/>
                    <a:pt x="1" y="2643"/>
                    <a:pt x="2169" y="4155"/>
                  </a:cubicBezTo>
                  <a:cubicBezTo>
                    <a:pt x="2631" y="4464"/>
                    <a:pt x="3180" y="4635"/>
                    <a:pt x="3711" y="4635"/>
                  </a:cubicBezTo>
                  <a:cubicBezTo>
                    <a:pt x="4382" y="4635"/>
                    <a:pt x="5025" y="4362"/>
                    <a:pt x="5431" y="3744"/>
                  </a:cubicBezTo>
                  <a:cubicBezTo>
                    <a:pt x="6223" y="2540"/>
                    <a:pt x="5779" y="1052"/>
                    <a:pt x="4734" y="102"/>
                  </a:cubicBezTo>
                  <a:lnTo>
                    <a:pt x="4734" y="70"/>
                  </a:lnTo>
                  <a:cubicBezTo>
                    <a:pt x="4690" y="92"/>
                    <a:pt x="4632" y="129"/>
                    <a:pt x="4579" y="129"/>
                  </a:cubicBezTo>
                  <a:cubicBezTo>
                    <a:pt x="4555" y="129"/>
                    <a:pt x="4532" y="121"/>
                    <a:pt x="4512" y="102"/>
                  </a:cubicBezTo>
                  <a:cubicBezTo>
                    <a:pt x="4274" y="33"/>
                    <a:pt x="4036" y="1"/>
                    <a:pt x="38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a:off x="911867" y="1099886"/>
              <a:ext cx="203807" cy="189241"/>
            </a:xfrm>
            <a:custGeom>
              <a:rect b="b" l="l" r="r" t="t"/>
              <a:pathLst>
                <a:path extrusionOk="0" h="5911" w="6366">
                  <a:moveTo>
                    <a:pt x="3554" y="712"/>
                  </a:moveTo>
                  <a:cubicBezTo>
                    <a:pt x="3797" y="712"/>
                    <a:pt x="4050" y="747"/>
                    <a:pt x="4307" y="823"/>
                  </a:cubicBezTo>
                  <a:cubicBezTo>
                    <a:pt x="4326" y="832"/>
                    <a:pt x="4347" y="836"/>
                    <a:pt x="4369" y="836"/>
                  </a:cubicBezTo>
                  <a:cubicBezTo>
                    <a:pt x="4421" y="836"/>
                    <a:pt x="4475" y="814"/>
                    <a:pt x="4497" y="791"/>
                  </a:cubicBezTo>
                  <a:cubicBezTo>
                    <a:pt x="5416" y="1615"/>
                    <a:pt x="6018" y="3071"/>
                    <a:pt x="5163"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180"/>
                    <a:pt x="6366" y="3103"/>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987901" y="1149540"/>
              <a:ext cx="69985" cy="28781"/>
            </a:xfrm>
            <a:custGeom>
              <a:rect b="b" l="l" r="r" t="t"/>
              <a:pathLst>
                <a:path extrusionOk="0" h="899" w="2186">
                  <a:moveTo>
                    <a:pt x="1180" y="1"/>
                  </a:moveTo>
                  <a:cubicBezTo>
                    <a:pt x="1084" y="1"/>
                    <a:pt x="985" y="11"/>
                    <a:pt x="887" y="32"/>
                  </a:cubicBezTo>
                  <a:cubicBezTo>
                    <a:pt x="507" y="95"/>
                    <a:pt x="191" y="349"/>
                    <a:pt x="32" y="665"/>
                  </a:cubicBezTo>
                  <a:cubicBezTo>
                    <a:pt x="1" y="760"/>
                    <a:pt x="32" y="855"/>
                    <a:pt x="96" y="887"/>
                  </a:cubicBezTo>
                  <a:lnTo>
                    <a:pt x="159" y="887"/>
                  </a:lnTo>
                  <a:cubicBezTo>
                    <a:pt x="175" y="895"/>
                    <a:pt x="193" y="899"/>
                    <a:pt x="211" y="899"/>
                  </a:cubicBezTo>
                  <a:cubicBezTo>
                    <a:pt x="266" y="899"/>
                    <a:pt x="325" y="863"/>
                    <a:pt x="349" y="792"/>
                  </a:cubicBezTo>
                  <a:cubicBezTo>
                    <a:pt x="507" y="570"/>
                    <a:pt x="792" y="412"/>
                    <a:pt x="1109" y="380"/>
                  </a:cubicBezTo>
                  <a:cubicBezTo>
                    <a:pt x="1150" y="375"/>
                    <a:pt x="1191" y="372"/>
                    <a:pt x="1232" y="372"/>
                  </a:cubicBezTo>
                  <a:cubicBezTo>
                    <a:pt x="1443" y="372"/>
                    <a:pt x="1647" y="443"/>
                    <a:pt x="1806" y="602"/>
                  </a:cubicBezTo>
                  <a:cubicBezTo>
                    <a:pt x="1869" y="649"/>
                    <a:pt x="1932" y="673"/>
                    <a:pt x="1988" y="673"/>
                  </a:cubicBezTo>
                  <a:cubicBezTo>
                    <a:pt x="2043" y="673"/>
                    <a:pt x="2091" y="649"/>
                    <a:pt x="2122" y="602"/>
                  </a:cubicBezTo>
                  <a:cubicBezTo>
                    <a:pt x="2122" y="602"/>
                    <a:pt x="2186" y="570"/>
                    <a:pt x="2186" y="539"/>
                  </a:cubicBezTo>
                  <a:cubicBezTo>
                    <a:pt x="2154" y="507"/>
                    <a:pt x="2154" y="412"/>
                    <a:pt x="2091" y="349"/>
                  </a:cubicBezTo>
                  <a:cubicBezTo>
                    <a:pt x="1844" y="127"/>
                    <a:pt x="1521" y="1"/>
                    <a:pt x="11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8215487" y="1091306"/>
              <a:ext cx="198973" cy="148486"/>
            </a:xfrm>
            <a:custGeom>
              <a:rect b="b" l="l" r="r" t="t"/>
              <a:pathLst>
                <a:path extrusionOk="0" h="4638" w="6215">
                  <a:moveTo>
                    <a:pt x="3773" y="0"/>
                  </a:moveTo>
                  <a:cubicBezTo>
                    <a:pt x="1668" y="0"/>
                    <a:pt x="0" y="2653"/>
                    <a:pt x="2161" y="4131"/>
                  </a:cubicBezTo>
                  <a:cubicBezTo>
                    <a:pt x="2629" y="4457"/>
                    <a:pt x="3186" y="4637"/>
                    <a:pt x="3723" y="4637"/>
                  </a:cubicBezTo>
                  <a:cubicBezTo>
                    <a:pt x="4386" y="4637"/>
                    <a:pt x="5021" y="4363"/>
                    <a:pt x="5423" y="3751"/>
                  </a:cubicBezTo>
                  <a:cubicBezTo>
                    <a:pt x="6215" y="2516"/>
                    <a:pt x="5771" y="996"/>
                    <a:pt x="4726" y="109"/>
                  </a:cubicBezTo>
                  <a:lnTo>
                    <a:pt x="4726" y="46"/>
                  </a:lnTo>
                  <a:cubicBezTo>
                    <a:pt x="4680" y="92"/>
                    <a:pt x="4616" y="122"/>
                    <a:pt x="4561" y="122"/>
                  </a:cubicBezTo>
                  <a:cubicBezTo>
                    <a:pt x="4541" y="122"/>
                    <a:pt x="4521" y="118"/>
                    <a:pt x="4504" y="109"/>
                  </a:cubicBezTo>
                  <a:cubicBezTo>
                    <a:pt x="4258" y="35"/>
                    <a:pt x="4013" y="0"/>
                    <a:pt x="37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8221794" y="1069472"/>
              <a:ext cx="203807" cy="189241"/>
            </a:xfrm>
            <a:custGeom>
              <a:rect b="b" l="l" r="r" t="t"/>
              <a:pathLst>
                <a:path extrusionOk="0" h="5911" w="6366">
                  <a:moveTo>
                    <a:pt x="3554" y="712"/>
                  </a:moveTo>
                  <a:cubicBezTo>
                    <a:pt x="3797" y="712"/>
                    <a:pt x="4050" y="747"/>
                    <a:pt x="4307" y="823"/>
                  </a:cubicBezTo>
                  <a:cubicBezTo>
                    <a:pt x="4326" y="832"/>
                    <a:pt x="4347" y="836"/>
                    <a:pt x="4369" y="836"/>
                  </a:cubicBezTo>
                  <a:cubicBezTo>
                    <a:pt x="4421" y="836"/>
                    <a:pt x="4475" y="813"/>
                    <a:pt x="4497" y="791"/>
                  </a:cubicBezTo>
                  <a:cubicBezTo>
                    <a:pt x="5416" y="1646"/>
                    <a:pt x="6018" y="3103"/>
                    <a:pt x="5162"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211"/>
                    <a:pt x="6366" y="3166"/>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8297827" y="1120151"/>
              <a:ext cx="68960" cy="28781"/>
            </a:xfrm>
            <a:custGeom>
              <a:rect b="b" l="l" r="r" t="t"/>
              <a:pathLst>
                <a:path extrusionOk="0" h="899" w="2154">
                  <a:moveTo>
                    <a:pt x="1180" y="0"/>
                  </a:moveTo>
                  <a:cubicBezTo>
                    <a:pt x="1084" y="0"/>
                    <a:pt x="985" y="10"/>
                    <a:pt x="887" y="31"/>
                  </a:cubicBezTo>
                  <a:cubicBezTo>
                    <a:pt x="507" y="95"/>
                    <a:pt x="191" y="348"/>
                    <a:pt x="32" y="665"/>
                  </a:cubicBezTo>
                  <a:cubicBezTo>
                    <a:pt x="1" y="792"/>
                    <a:pt x="32" y="855"/>
                    <a:pt x="96" y="887"/>
                  </a:cubicBezTo>
                  <a:lnTo>
                    <a:pt x="159" y="887"/>
                  </a:lnTo>
                  <a:cubicBezTo>
                    <a:pt x="176" y="895"/>
                    <a:pt x="195" y="899"/>
                    <a:pt x="215" y="899"/>
                  </a:cubicBezTo>
                  <a:cubicBezTo>
                    <a:pt x="269" y="899"/>
                    <a:pt x="326" y="870"/>
                    <a:pt x="349" y="823"/>
                  </a:cubicBezTo>
                  <a:cubicBezTo>
                    <a:pt x="507" y="570"/>
                    <a:pt x="792" y="412"/>
                    <a:pt x="1109" y="380"/>
                  </a:cubicBezTo>
                  <a:cubicBezTo>
                    <a:pt x="1150" y="375"/>
                    <a:pt x="1191" y="372"/>
                    <a:pt x="1232" y="372"/>
                  </a:cubicBezTo>
                  <a:cubicBezTo>
                    <a:pt x="1443" y="372"/>
                    <a:pt x="1647" y="442"/>
                    <a:pt x="1806" y="602"/>
                  </a:cubicBezTo>
                  <a:cubicBezTo>
                    <a:pt x="1869" y="649"/>
                    <a:pt x="1932" y="673"/>
                    <a:pt x="1988" y="673"/>
                  </a:cubicBezTo>
                  <a:cubicBezTo>
                    <a:pt x="2043" y="673"/>
                    <a:pt x="2091" y="649"/>
                    <a:pt x="2122" y="602"/>
                  </a:cubicBezTo>
                  <a:cubicBezTo>
                    <a:pt x="2122" y="602"/>
                    <a:pt x="2154" y="570"/>
                    <a:pt x="2154" y="538"/>
                  </a:cubicBezTo>
                  <a:cubicBezTo>
                    <a:pt x="2154" y="507"/>
                    <a:pt x="2154" y="412"/>
                    <a:pt x="2091" y="348"/>
                  </a:cubicBezTo>
                  <a:cubicBezTo>
                    <a:pt x="1844" y="126"/>
                    <a:pt x="1521" y="0"/>
                    <a:pt x="1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a:off x="8521767" y="894610"/>
              <a:ext cx="199902" cy="148486"/>
            </a:xfrm>
            <a:custGeom>
              <a:rect b="b" l="l" r="r" t="t"/>
              <a:pathLst>
                <a:path extrusionOk="0" h="4638" w="6244">
                  <a:moveTo>
                    <a:pt x="3770" y="0"/>
                  </a:moveTo>
                  <a:cubicBezTo>
                    <a:pt x="1665" y="0"/>
                    <a:pt x="0" y="2653"/>
                    <a:pt x="2190" y="4131"/>
                  </a:cubicBezTo>
                  <a:cubicBezTo>
                    <a:pt x="2643" y="4457"/>
                    <a:pt x="3199" y="4637"/>
                    <a:pt x="3736" y="4637"/>
                  </a:cubicBezTo>
                  <a:cubicBezTo>
                    <a:pt x="4399" y="4637"/>
                    <a:pt x="5035" y="4363"/>
                    <a:pt x="5420" y="3751"/>
                  </a:cubicBezTo>
                  <a:cubicBezTo>
                    <a:pt x="6243" y="2516"/>
                    <a:pt x="5768" y="1028"/>
                    <a:pt x="4755" y="109"/>
                  </a:cubicBezTo>
                  <a:lnTo>
                    <a:pt x="4755" y="78"/>
                  </a:lnTo>
                  <a:cubicBezTo>
                    <a:pt x="4688" y="100"/>
                    <a:pt x="4636" y="122"/>
                    <a:pt x="4578" y="122"/>
                  </a:cubicBezTo>
                  <a:cubicBezTo>
                    <a:pt x="4554" y="122"/>
                    <a:pt x="4529" y="119"/>
                    <a:pt x="4501" y="109"/>
                  </a:cubicBezTo>
                  <a:cubicBezTo>
                    <a:pt x="4255" y="35"/>
                    <a:pt x="4010" y="0"/>
                    <a:pt x="37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a:off x="8529002" y="873289"/>
              <a:ext cx="204832" cy="189433"/>
            </a:xfrm>
            <a:custGeom>
              <a:rect b="b" l="l" r="r" t="t"/>
              <a:pathLst>
                <a:path extrusionOk="0" h="5917" w="6398">
                  <a:moveTo>
                    <a:pt x="3576" y="710"/>
                  </a:moveTo>
                  <a:cubicBezTo>
                    <a:pt x="3803" y="710"/>
                    <a:pt x="4037" y="741"/>
                    <a:pt x="4275" y="807"/>
                  </a:cubicBezTo>
                  <a:cubicBezTo>
                    <a:pt x="4303" y="816"/>
                    <a:pt x="4328" y="820"/>
                    <a:pt x="4352" y="820"/>
                  </a:cubicBezTo>
                  <a:cubicBezTo>
                    <a:pt x="4408" y="820"/>
                    <a:pt x="4452" y="798"/>
                    <a:pt x="4497" y="775"/>
                  </a:cubicBezTo>
                  <a:cubicBezTo>
                    <a:pt x="5447" y="1630"/>
                    <a:pt x="6017" y="3119"/>
                    <a:pt x="5162" y="4386"/>
                  </a:cubicBezTo>
                  <a:cubicBezTo>
                    <a:pt x="4877" y="4797"/>
                    <a:pt x="4434" y="5082"/>
                    <a:pt x="3927" y="5209"/>
                  </a:cubicBezTo>
                  <a:cubicBezTo>
                    <a:pt x="3785" y="5237"/>
                    <a:pt x="3639" y="5252"/>
                    <a:pt x="3492" y="5252"/>
                  </a:cubicBezTo>
                  <a:cubicBezTo>
                    <a:pt x="2985" y="5252"/>
                    <a:pt x="2462" y="5085"/>
                    <a:pt x="1995" y="4766"/>
                  </a:cubicBezTo>
                  <a:cubicBezTo>
                    <a:pt x="1045" y="4101"/>
                    <a:pt x="760" y="3150"/>
                    <a:pt x="1204" y="2200"/>
                  </a:cubicBezTo>
                  <a:cubicBezTo>
                    <a:pt x="1595" y="1390"/>
                    <a:pt x="2505" y="710"/>
                    <a:pt x="3576" y="710"/>
                  </a:cubicBezTo>
                  <a:close/>
                  <a:moveTo>
                    <a:pt x="3517" y="1"/>
                  </a:moveTo>
                  <a:cubicBezTo>
                    <a:pt x="2428" y="1"/>
                    <a:pt x="1360" y="678"/>
                    <a:pt x="792" y="1567"/>
                  </a:cubicBezTo>
                  <a:cubicBezTo>
                    <a:pt x="0" y="2834"/>
                    <a:pt x="380" y="4449"/>
                    <a:pt x="1679" y="5367"/>
                  </a:cubicBezTo>
                  <a:cubicBezTo>
                    <a:pt x="1869" y="5494"/>
                    <a:pt x="2059" y="5589"/>
                    <a:pt x="2312" y="5684"/>
                  </a:cubicBezTo>
                  <a:cubicBezTo>
                    <a:pt x="2690" y="5835"/>
                    <a:pt x="3093" y="5916"/>
                    <a:pt x="3495" y="5916"/>
                  </a:cubicBezTo>
                  <a:cubicBezTo>
                    <a:pt x="4272" y="5916"/>
                    <a:pt x="5042" y="5613"/>
                    <a:pt x="5606" y="4924"/>
                  </a:cubicBezTo>
                  <a:cubicBezTo>
                    <a:pt x="6144" y="4196"/>
                    <a:pt x="6397" y="3150"/>
                    <a:pt x="6144" y="2169"/>
                  </a:cubicBezTo>
                  <a:cubicBezTo>
                    <a:pt x="5954" y="1377"/>
                    <a:pt x="5479" y="775"/>
                    <a:pt x="4814" y="459"/>
                  </a:cubicBezTo>
                  <a:lnTo>
                    <a:pt x="4719" y="459"/>
                  </a:lnTo>
                  <a:cubicBezTo>
                    <a:pt x="4719" y="364"/>
                    <a:pt x="4656" y="300"/>
                    <a:pt x="4561" y="205"/>
                  </a:cubicBezTo>
                  <a:cubicBezTo>
                    <a:pt x="4529" y="174"/>
                    <a:pt x="4497" y="174"/>
                    <a:pt x="4434" y="174"/>
                  </a:cubicBezTo>
                  <a:cubicBezTo>
                    <a:pt x="4134" y="55"/>
                    <a:pt x="3825" y="1"/>
                    <a:pt x="35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8604011" y="923839"/>
              <a:ext cx="69985" cy="28878"/>
            </a:xfrm>
            <a:custGeom>
              <a:rect b="b" l="l" r="r" t="t"/>
              <a:pathLst>
                <a:path extrusionOk="0" h="902" w="2186">
                  <a:moveTo>
                    <a:pt x="1176" y="1"/>
                  </a:moveTo>
                  <a:cubicBezTo>
                    <a:pt x="1092" y="1"/>
                    <a:pt x="1006" y="7"/>
                    <a:pt x="919" y="20"/>
                  </a:cubicBezTo>
                  <a:cubicBezTo>
                    <a:pt x="507" y="115"/>
                    <a:pt x="191" y="336"/>
                    <a:pt x="32" y="653"/>
                  </a:cubicBezTo>
                  <a:cubicBezTo>
                    <a:pt x="1" y="780"/>
                    <a:pt x="32" y="843"/>
                    <a:pt x="127" y="875"/>
                  </a:cubicBezTo>
                  <a:lnTo>
                    <a:pt x="159" y="875"/>
                  </a:lnTo>
                  <a:cubicBezTo>
                    <a:pt x="187" y="893"/>
                    <a:pt x="212" y="901"/>
                    <a:pt x="235" y="901"/>
                  </a:cubicBezTo>
                  <a:cubicBezTo>
                    <a:pt x="291" y="901"/>
                    <a:pt x="336" y="856"/>
                    <a:pt x="381" y="811"/>
                  </a:cubicBezTo>
                  <a:cubicBezTo>
                    <a:pt x="507" y="558"/>
                    <a:pt x="792" y="400"/>
                    <a:pt x="1109" y="368"/>
                  </a:cubicBezTo>
                  <a:cubicBezTo>
                    <a:pt x="1154" y="363"/>
                    <a:pt x="1198" y="360"/>
                    <a:pt x="1240" y="360"/>
                  </a:cubicBezTo>
                  <a:cubicBezTo>
                    <a:pt x="1464" y="360"/>
                    <a:pt x="1651" y="435"/>
                    <a:pt x="1837" y="621"/>
                  </a:cubicBezTo>
                  <a:cubicBezTo>
                    <a:pt x="1901" y="653"/>
                    <a:pt x="1956" y="669"/>
                    <a:pt x="2008" y="669"/>
                  </a:cubicBezTo>
                  <a:cubicBezTo>
                    <a:pt x="2059" y="669"/>
                    <a:pt x="2107" y="653"/>
                    <a:pt x="2154" y="621"/>
                  </a:cubicBezTo>
                  <a:cubicBezTo>
                    <a:pt x="2154" y="621"/>
                    <a:pt x="2186" y="558"/>
                    <a:pt x="2186" y="526"/>
                  </a:cubicBezTo>
                  <a:cubicBezTo>
                    <a:pt x="2186" y="495"/>
                    <a:pt x="2186" y="431"/>
                    <a:pt x="2091" y="336"/>
                  </a:cubicBezTo>
                  <a:cubicBezTo>
                    <a:pt x="1836" y="107"/>
                    <a:pt x="1520" y="1"/>
                    <a:pt x="1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572229" y="718500"/>
              <a:ext cx="273760" cy="249205"/>
            </a:xfrm>
            <a:custGeom>
              <a:rect b="b" l="l" r="r" t="t"/>
              <a:pathLst>
                <a:path extrusionOk="0" h="7784" w="8551">
                  <a:moveTo>
                    <a:pt x="4473" y="641"/>
                  </a:moveTo>
                  <a:cubicBezTo>
                    <a:pt x="5039" y="641"/>
                    <a:pt x="5617" y="778"/>
                    <a:pt x="6176" y="1082"/>
                  </a:cubicBezTo>
                  <a:cubicBezTo>
                    <a:pt x="7791" y="2000"/>
                    <a:pt x="7918" y="4059"/>
                    <a:pt x="7063" y="5515"/>
                  </a:cubicBezTo>
                  <a:cubicBezTo>
                    <a:pt x="6402" y="6634"/>
                    <a:pt x="5489" y="7096"/>
                    <a:pt x="4578" y="7096"/>
                  </a:cubicBezTo>
                  <a:cubicBezTo>
                    <a:pt x="2652" y="7096"/>
                    <a:pt x="731" y="5029"/>
                    <a:pt x="1204" y="2728"/>
                  </a:cubicBezTo>
                  <a:cubicBezTo>
                    <a:pt x="1267" y="2602"/>
                    <a:pt x="1172" y="2475"/>
                    <a:pt x="1140" y="2412"/>
                  </a:cubicBezTo>
                  <a:cubicBezTo>
                    <a:pt x="1140" y="2412"/>
                    <a:pt x="1172" y="2412"/>
                    <a:pt x="1172" y="2348"/>
                  </a:cubicBezTo>
                  <a:cubicBezTo>
                    <a:pt x="2003" y="1321"/>
                    <a:pt x="3211" y="641"/>
                    <a:pt x="4473" y="641"/>
                  </a:cubicBezTo>
                  <a:close/>
                  <a:moveTo>
                    <a:pt x="4464" y="1"/>
                  </a:moveTo>
                  <a:cubicBezTo>
                    <a:pt x="3981" y="1"/>
                    <a:pt x="3496" y="75"/>
                    <a:pt x="3041" y="227"/>
                  </a:cubicBezTo>
                  <a:cubicBezTo>
                    <a:pt x="1995" y="575"/>
                    <a:pt x="1267" y="1240"/>
                    <a:pt x="950" y="2158"/>
                  </a:cubicBezTo>
                  <a:lnTo>
                    <a:pt x="950" y="2253"/>
                  </a:lnTo>
                  <a:cubicBezTo>
                    <a:pt x="824" y="2285"/>
                    <a:pt x="697" y="2348"/>
                    <a:pt x="665" y="2475"/>
                  </a:cubicBezTo>
                  <a:cubicBezTo>
                    <a:pt x="634" y="2570"/>
                    <a:pt x="634" y="2602"/>
                    <a:pt x="570" y="2665"/>
                  </a:cubicBezTo>
                  <a:cubicBezTo>
                    <a:pt x="0" y="4565"/>
                    <a:pt x="1172" y="6529"/>
                    <a:pt x="2756" y="7352"/>
                  </a:cubicBezTo>
                  <a:cubicBezTo>
                    <a:pt x="3290" y="7644"/>
                    <a:pt x="3864" y="7783"/>
                    <a:pt x="4432" y="7783"/>
                  </a:cubicBezTo>
                  <a:cubicBezTo>
                    <a:pt x="5712" y="7783"/>
                    <a:pt x="6962" y="7073"/>
                    <a:pt x="7664" y="5800"/>
                  </a:cubicBezTo>
                  <a:cubicBezTo>
                    <a:pt x="7823" y="5515"/>
                    <a:pt x="7949" y="5230"/>
                    <a:pt x="8076" y="4914"/>
                  </a:cubicBezTo>
                  <a:cubicBezTo>
                    <a:pt x="8551" y="3425"/>
                    <a:pt x="8234" y="1652"/>
                    <a:pt x="6746" y="638"/>
                  </a:cubicBezTo>
                  <a:cubicBezTo>
                    <a:pt x="6106" y="218"/>
                    <a:pt x="5289" y="1"/>
                    <a:pt x="44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635072" y="784545"/>
              <a:ext cx="51736" cy="104913"/>
            </a:xfrm>
            <a:custGeom>
              <a:rect b="b" l="l" r="r" t="t"/>
              <a:pathLst>
                <a:path extrusionOk="0" h="3277" w="1616">
                  <a:moveTo>
                    <a:pt x="824" y="0"/>
                  </a:moveTo>
                  <a:cubicBezTo>
                    <a:pt x="729" y="64"/>
                    <a:pt x="634" y="95"/>
                    <a:pt x="571" y="190"/>
                  </a:cubicBezTo>
                  <a:cubicBezTo>
                    <a:pt x="159" y="697"/>
                    <a:pt x="1" y="1394"/>
                    <a:pt x="191" y="2027"/>
                  </a:cubicBezTo>
                  <a:cubicBezTo>
                    <a:pt x="349" y="2629"/>
                    <a:pt x="761" y="3072"/>
                    <a:pt x="1268" y="3262"/>
                  </a:cubicBezTo>
                  <a:cubicBezTo>
                    <a:pt x="1289" y="3262"/>
                    <a:pt x="1324" y="3276"/>
                    <a:pt x="1364" y="3276"/>
                  </a:cubicBezTo>
                  <a:cubicBezTo>
                    <a:pt x="1384" y="3276"/>
                    <a:pt x="1405" y="3273"/>
                    <a:pt x="1426" y="3262"/>
                  </a:cubicBezTo>
                  <a:cubicBezTo>
                    <a:pt x="1584" y="3167"/>
                    <a:pt x="1616" y="2977"/>
                    <a:pt x="1458" y="2851"/>
                  </a:cubicBezTo>
                  <a:cubicBezTo>
                    <a:pt x="666" y="2376"/>
                    <a:pt x="349" y="1236"/>
                    <a:pt x="983" y="475"/>
                  </a:cubicBezTo>
                  <a:cubicBezTo>
                    <a:pt x="1141" y="285"/>
                    <a:pt x="983" y="95"/>
                    <a:pt x="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595631" y="739597"/>
              <a:ext cx="231084" cy="208770"/>
            </a:xfrm>
            <a:custGeom>
              <a:rect b="b" l="l" r="r" t="t"/>
              <a:pathLst>
                <a:path extrusionOk="0" h="6521" w="7218">
                  <a:moveTo>
                    <a:pt x="1922" y="1455"/>
                  </a:moveTo>
                  <a:cubicBezTo>
                    <a:pt x="1944" y="1455"/>
                    <a:pt x="1967" y="1459"/>
                    <a:pt x="1993" y="1468"/>
                  </a:cubicBezTo>
                  <a:cubicBezTo>
                    <a:pt x="2151" y="1499"/>
                    <a:pt x="2310" y="1753"/>
                    <a:pt x="2151" y="1943"/>
                  </a:cubicBezTo>
                  <a:cubicBezTo>
                    <a:pt x="1549" y="2703"/>
                    <a:pt x="1866" y="3843"/>
                    <a:pt x="2626" y="4318"/>
                  </a:cubicBezTo>
                  <a:cubicBezTo>
                    <a:pt x="2785" y="4413"/>
                    <a:pt x="2753" y="4635"/>
                    <a:pt x="2595" y="4698"/>
                  </a:cubicBezTo>
                  <a:cubicBezTo>
                    <a:pt x="2563" y="4714"/>
                    <a:pt x="2531" y="4722"/>
                    <a:pt x="2504" y="4722"/>
                  </a:cubicBezTo>
                  <a:cubicBezTo>
                    <a:pt x="2476" y="4722"/>
                    <a:pt x="2452" y="4714"/>
                    <a:pt x="2436" y="4698"/>
                  </a:cubicBezTo>
                  <a:cubicBezTo>
                    <a:pt x="1233" y="4191"/>
                    <a:pt x="948" y="2544"/>
                    <a:pt x="1740" y="1531"/>
                  </a:cubicBezTo>
                  <a:cubicBezTo>
                    <a:pt x="1809" y="1485"/>
                    <a:pt x="1862" y="1455"/>
                    <a:pt x="1922" y="1455"/>
                  </a:cubicBezTo>
                  <a:close/>
                  <a:moveTo>
                    <a:pt x="3745" y="0"/>
                  </a:moveTo>
                  <a:cubicBezTo>
                    <a:pt x="2481" y="0"/>
                    <a:pt x="1272" y="703"/>
                    <a:pt x="441" y="1753"/>
                  </a:cubicBezTo>
                  <a:cubicBezTo>
                    <a:pt x="441" y="1784"/>
                    <a:pt x="409" y="1784"/>
                    <a:pt x="409" y="1784"/>
                  </a:cubicBezTo>
                  <a:cubicBezTo>
                    <a:pt x="473" y="1848"/>
                    <a:pt x="536" y="1974"/>
                    <a:pt x="473" y="2101"/>
                  </a:cubicBezTo>
                  <a:cubicBezTo>
                    <a:pt x="0" y="4442"/>
                    <a:pt x="1916" y="6520"/>
                    <a:pt x="3840" y="6520"/>
                  </a:cubicBezTo>
                  <a:cubicBezTo>
                    <a:pt x="4753" y="6520"/>
                    <a:pt x="5669" y="6051"/>
                    <a:pt x="6332" y="4920"/>
                  </a:cubicBezTo>
                  <a:cubicBezTo>
                    <a:pt x="7218" y="3431"/>
                    <a:pt x="7060" y="1341"/>
                    <a:pt x="5445" y="454"/>
                  </a:cubicBezTo>
                  <a:cubicBezTo>
                    <a:pt x="4887" y="141"/>
                    <a:pt x="4310" y="0"/>
                    <a:pt x="37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8062619" y="718500"/>
              <a:ext cx="273760" cy="249205"/>
            </a:xfrm>
            <a:custGeom>
              <a:rect b="b" l="l" r="r" t="t"/>
              <a:pathLst>
                <a:path extrusionOk="0" h="7784" w="8551">
                  <a:moveTo>
                    <a:pt x="4498" y="641"/>
                  </a:moveTo>
                  <a:cubicBezTo>
                    <a:pt x="5068" y="641"/>
                    <a:pt x="5648" y="778"/>
                    <a:pt x="6208" y="1082"/>
                  </a:cubicBezTo>
                  <a:cubicBezTo>
                    <a:pt x="7823" y="2000"/>
                    <a:pt x="7918" y="4059"/>
                    <a:pt x="7094" y="5515"/>
                  </a:cubicBezTo>
                  <a:cubicBezTo>
                    <a:pt x="6433" y="6634"/>
                    <a:pt x="5521" y="7096"/>
                    <a:pt x="4610" y="7096"/>
                  </a:cubicBezTo>
                  <a:cubicBezTo>
                    <a:pt x="2683" y="7096"/>
                    <a:pt x="762" y="5029"/>
                    <a:pt x="1235" y="2728"/>
                  </a:cubicBezTo>
                  <a:cubicBezTo>
                    <a:pt x="1267" y="2602"/>
                    <a:pt x="1204" y="2475"/>
                    <a:pt x="1172" y="2412"/>
                  </a:cubicBezTo>
                  <a:cubicBezTo>
                    <a:pt x="1172" y="2412"/>
                    <a:pt x="1204" y="2412"/>
                    <a:pt x="1204" y="2348"/>
                  </a:cubicBezTo>
                  <a:cubicBezTo>
                    <a:pt x="2013" y="1321"/>
                    <a:pt x="3229" y="641"/>
                    <a:pt x="4498" y="641"/>
                  </a:cubicBezTo>
                  <a:close/>
                  <a:moveTo>
                    <a:pt x="4481" y="1"/>
                  </a:moveTo>
                  <a:cubicBezTo>
                    <a:pt x="3998" y="1"/>
                    <a:pt x="3516" y="75"/>
                    <a:pt x="3072" y="227"/>
                  </a:cubicBezTo>
                  <a:cubicBezTo>
                    <a:pt x="2027" y="575"/>
                    <a:pt x="1267" y="1240"/>
                    <a:pt x="950" y="2158"/>
                  </a:cubicBezTo>
                  <a:lnTo>
                    <a:pt x="950" y="2253"/>
                  </a:lnTo>
                  <a:cubicBezTo>
                    <a:pt x="855" y="2285"/>
                    <a:pt x="729" y="2348"/>
                    <a:pt x="697" y="2475"/>
                  </a:cubicBezTo>
                  <a:cubicBezTo>
                    <a:pt x="634" y="2570"/>
                    <a:pt x="634" y="2602"/>
                    <a:pt x="602" y="2665"/>
                  </a:cubicBezTo>
                  <a:cubicBezTo>
                    <a:pt x="0" y="4565"/>
                    <a:pt x="1204" y="6529"/>
                    <a:pt x="2787" y="7352"/>
                  </a:cubicBezTo>
                  <a:cubicBezTo>
                    <a:pt x="3322" y="7644"/>
                    <a:pt x="3893" y="7783"/>
                    <a:pt x="4457" y="7783"/>
                  </a:cubicBezTo>
                  <a:cubicBezTo>
                    <a:pt x="5731" y="7783"/>
                    <a:pt x="6972" y="7073"/>
                    <a:pt x="7696" y="5800"/>
                  </a:cubicBezTo>
                  <a:cubicBezTo>
                    <a:pt x="7854" y="5515"/>
                    <a:pt x="7981" y="5230"/>
                    <a:pt x="8076" y="4914"/>
                  </a:cubicBezTo>
                  <a:cubicBezTo>
                    <a:pt x="8551" y="3425"/>
                    <a:pt x="8234" y="1652"/>
                    <a:pt x="6778" y="638"/>
                  </a:cubicBezTo>
                  <a:cubicBezTo>
                    <a:pt x="6138" y="218"/>
                    <a:pt x="5309" y="1"/>
                    <a:pt x="4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8126487" y="784545"/>
              <a:ext cx="51736" cy="104913"/>
            </a:xfrm>
            <a:custGeom>
              <a:rect b="b" l="l" r="r" t="t"/>
              <a:pathLst>
                <a:path extrusionOk="0" h="3277" w="1616">
                  <a:moveTo>
                    <a:pt x="824" y="0"/>
                  </a:moveTo>
                  <a:cubicBezTo>
                    <a:pt x="697" y="64"/>
                    <a:pt x="634" y="95"/>
                    <a:pt x="539" y="190"/>
                  </a:cubicBezTo>
                  <a:cubicBezTo>
                    <a:pt x="159" y="697"/>
                    <a:pt x="1" y="1394"/>
                    <a:pt x="191" y="2027"/>
                  </a:cubicBezTo>
                  <a:cubicBezTo>
                    <a:pt x="349" y="2629"/>
                    <a:pt x="761" y="3072"/>
                    <a:pt x="1267" y="3262"/>
                  </a:cubicBezTo>
                  <a:cubicBezTo>
                    <a:pt x="1288" y="3262"/>
                    <a:pt x="1310" y="3276"/>
                    <a:pt x="1349" y="3276"/>
                  </a:cubicBezTo>
                  <a:cubicBezTo>
                    <a:pt x="1369" y="3276"/>
                    <a:pt x="1394" y="3273"/>
                    <a:pt x="1426" y="3262"/>
                  </a:cubicBezTo>
                  <a:cubicBezTo>
                    <a:pt x="1584" y="3167"/>
                    <a:pt x="1616" y="2977"/>
                    <a:pt x="1457" y="2851"/>
                  </a:cubicBezTo>
                  <a:cubicBezTo>
                    <a:pt x="666" y="2376"/>
                    <a:pt x="349" y="1236"/>
                    <a:pt x="982" y="475"/>
                  </a:cubicBezTo>
                  <a:cubicBezTo>
                    <a:pt x="1141" y="285"/>
                    <a:pt x="982" y="95"/>
                    <a:pt x="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8087046" y="739597"/>
              <a:ext cx="231084" cy="208770"/>
            </a:xfrm>
            <a:custGeom>
              <a:rect b="b" l="l" r="r" t="t"/>
              <a:pathLst>
                <a:path extrusionOk="0" h="6521" w="7218">
                  <a:moveTo>
                    <a:pt x="1922" y="1455"/>
                  </a:moveTo>
                  <a:cubicBezTo>
                    <a:pt x="1944" y="1455"/>
                    <a:pt x="1967" y="1459"/>
                    <a:pt x="1993" y="1468"/>
                  </a:cubicBezTo>
                  <a:cubicBezTo>
                    <a:pt x="2151" y="1499"/>
                    <a:pt x="2309" y="1753"/>
                    <a:pt x="2151" y="1943"/>
                  </a:cubicBezTo>
                  <a:cubicBezTo>
                    <a:pt x="1549" y="2703"/>
                    <a:pt x="1866" y="3843"/>
                    <a:pt x="2626" y="4318"/>
                  </a:cubicBezTo>
                  <a:cubicBezTo>
                    <a:pt x="2784" y="4413"/>
                    <a:pt x="2721" y="4635"/>
                    <a:pt x="2563" y="4698"/>
                  </a:cubicBezTo>
                  <a:cubicBezTo>
                    <a:pt x="2547" y="4714"/>
                    <a:pt x="2523" y="4722"/>
                    <a:pt x="2495" y="4722"/>
                  </a:cubicBezTo>
                  <a:cubicBezTo>
                    <a:pt x="2468" y="4722"/>
                    <a:pt x="2436" y="4714"/>
                    <a:pt x="2404" y="4698"/>
                  </a:cubicBezTo>
                  <a:cubicBezTo>
                    <a:pt x="1233" y="4191"/>
                    <a:pt x="948" y="2544"/>
                    <a:pt x="1739" y="1531"/>
                  </a:cubicBezTo>
                  <a:cubicBezTo>
                    <a:pt x="1809" y="1485"/>
                    <a:pt x="1861" y="1455"/>
                    <a:pt x="1922" y="1455"/>
                  </a:cubicBezTo>
                  <a:close/>
                  <a:moveTo>
                    <a:pt x="3728" y="0"/>
                  </a:moveTo>
                  <a:cubicBezTo>
                    <a:pt x="2468" y="0"/>
                    <a:pt x="1250" y="703"/>
                    <a:pt x="441" y="1753"/>
                  </a:cubicBezTo>
                  <a:cubicBezTo>
                    <a:pt x="441" y="1784"/>
                    <a:pt x="409" y="1784"/>
                    <a:pt x="409" y="1784"/>
                  </a:cubicBezTo>
                  <a:cubicBezTo>
                    <a:pt x="472" y="1848"/>
                    <a:pt x="504" y="1974"/>
                    <a:pt x="472" y="2101"/>
                  </a:cubicBezTo>
                  <a:cubicBezTo>
                    <a:pt x="0" y="4442"/>
                    <a:pt x="1915" y="6520"/>
                    <a:pt x="3839" y="6520"/>
                  </a:cubicBezTo>
                  <a:cubicBezTo>
                    <a:pt x="4753" y="6520"/>
                    <a:pt x="5668" y="6051"/>
                    <a:pt x="6331" y="4920"/>
                  </a:cubicBezTo>
                  <a:cubicBezTo>
                    <a:pt x="7218" y="3431"/>
                    <a:pt x="7060" y="1341"/>
                    <a:pt x="5413" y="454"/>
                  </a:cubicBezTo>
                  <a:cubicBezTo>
                    <a:pt x="4864" y="141"/>
                    <a:pt x="4292" y="0"/>
                    <a:pt x="37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TITLE_ONLY_1_3">
    <p:spTree>
      <p:nvGrpSpPr>
        <p:cNvPr id="227" name="Shape 227"/>
        <p:cNvGrpSpPr/>
        <p:nvPr/>
      </p:nvGrpSpPr>
      <p:grpSpPr>
        <a:xfrm>
          <a:off x="0" y="0"/>
          <a:ext cx="0" cy="0"/>
          <a:chOff x="0" y="0"/>
          <a:chExt cx="0" cy="0"/>
        </a:xfrm>
      </p:grpSpPr>
      <p:sp>
        <p:nvSpPr>
          <p:cNvPr id="228" name="Google Shape;228;p18"/>
          <p:cNvSpPr txBox="1"/>
          <p:nvPr>
            <p:ph type="title"/>
          </p:nvPr>
        </p:nvSpPr>
        <p:spPr>
          <a:xfrm>
            <a:off x="614302" y="554700"/>
            <a:ext cx="79155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18"/>
          <p:cNvSpPr txBox="1"/>
          <p:nvPr>
            <p:ph idx="2" type="title"/>
          </p:nvPr>
        </p:nvSpPr>
        <p:spPr>
          <a:xfrm>
            <a:off x="996800"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0" name="Google Shape;230;p18"/>
          <p:cNvSpPr txBox="1"/>
          <p:nvPr>
            <p:ph idx="1" type="subTitle"/>
          </p:nvPr>
        </p:nvSpPr>
        <p:spPr>
          <a:xfrm>
            <a:off x="996804"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1" name="Google Shape;231;p18"/>
          <p:cNvSpPr txBox="1"/>
          <p:nvPr>
            <p:ph idx="3" type="title"/>
          </p:nvPr>
        </p:nvSpPr>
        <p:spPr>
          <a:xfrm>
            <a:off x="3620025"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2" name="Google Shape;232;p18"/>
          <p:cNvSpPr txBox="1"/>
          <p:nvPr>
            <p:ph idx="4" type="subTitle"/>
          </p:nvPr>
        </p:nvSpPr>
        <p:spPr>
          <a:xfrm>
            <a:off x="3620026"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3" name="Google Shape;233;p18"/>
          <p:cNvSpPr txBox="1"/>
          <p:nvPr>
            <p:ph idx="5" type="title"/>
          </p:nvPr>
        </p:nvSpPr>
        <p:spPr>
          <a:xfrm>
            <a:off x="6243401"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4" name="Google Shape;234;p18"/>
          <p:cNvSpPr txBox="1"/>
          <p:nvPr>
            <p:ph idx="6" type="subTitle"/>
          </p:nvPr>
        </p:nvSpPr>
        <p:spPr>
          <a:xfrm>
            <a:off x="6243400"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5" name="Google Shape;235;p18"/>
          <p:cNvSpPr txBox="1"/>
          <p:nvPr>
            <p:ph idx="7" type="title"/>
          </p:nvPr>
        </p:nvSpPr>
        <p:spPr>
          <a:xfrm>
            <a:off x="996800"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6" name="Google Shape;236;p18"/>
          <p:cNvSpPr txBox="1"/>
          <p:nvPr>
            <p:ph idx="8" type="subTitle"/>
          </p:nvPr>
        </p:nvSpPr>
        <p:spPr>
          <a:xfrm>
            <a:off x="996804"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18"/>
          <p:cNvSpPr txBox="1"/>
          <p:nvPr>
            <p:ph idx="9" type="title"/>
          </p:nvPr>
        </p:nvSpPr>
        <p:spPr>
          <a:xfrm>
            <a:off x="3620025"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8" name="Google Shape;238;p18"/>
          <p:cNvSpPr txBox="1"/>
          <p:nvPr>
            <p:ph idx="13" type="subTitle"/>
          </p:nvPr>
        </p:nvSpPr>
        <p:spPr>
          <a:xfrm>
            <a:off x="3620026"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9" name="Google Shape;239;p18"/>
          <p:cNvSpPr txBox="1"/>
          <p:nvPr>
            <p:ph idx="14" type="title"/>
          </p:nvPr>
        </p:nvSpPr>
        <p:spPr>
          <a:xfrm>
            <a:off x="6243401"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0" name="Google Shape;240;p18"/>
          <p:cNvSpPr txBox="1"/>
          <p:nvPr>
            <p:ph idx="15" type="subTitle"/>
          </p:nvPr>
        </p:nvSpPr>
        <p:spPr>
          <a:xfrm>
            <a:off x="6243400"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TITLE_ONLY_1_1_2">
    <p:spTree>
      <p:nvGrpSpPr>
        <p:cNvPr id="241" name="Shape 241"/>
        <p:cNvGrpSpPr/>
        <p:nvPr/>
      </p:nvGrpSpPr>
      <p:grpSpPr>
        <a:xfrm>
          <a:off x="0" y="0"/>
          <a:ext cx="0" cy="0"/>
          <a:chOff x="0" y="0"/>
          <a:chExt cx="0" cy="0"/>
        </a:xfrm>
      </p:grpSpPr>
      <p:sp>
        <p:nvSpPr>
          <p:cNvPr id="242" name="Google Shape;242;p19"/>
          <p:cNvSpPr txBox="1"/>
          <p:nvPr>
            <p:ph type="title"/>
          </p:nvPr>
        </p:nvSpPr>
        <p:spPr>
          <a:xfrm>
            <a:off x="1017257" y="3664104"/>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3" name="Google Shape;243;p19"/>
          <p:cNvSpPr txBox="1"/>
          <p:nvPr>
            <p:ph idx="1" type="subTitle"/>
          </p:nvPr>
        </p:nvSpPr>
        <p:spPr>
          <a:xfrm>
            <a:off x="1017257" y="3948142"/>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9"/>
          <p:cNvSpPr txBox="1"/>
          <p:nvPr>
            <p:ph idx="2" type="title"/>
          </p:nvPr>
        </p:nvSpPr>
        <p:spPr>
          <a:xfrm>
            <a:off x="3646725" y="3677022"/>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5" name="Google Shape;245;p19"/>
          <p:cNvSpPr txBox="1"/>
          <p:nvPr>
            <p:ph idx="3" type="subTitle"/>
          </p:nvPr>
        </p:nvSpPr>
        <p:spPr>
          <a:xfrm>
            <a:off x="3646725" y="3956224"/>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6" name="Google Shape;246;p19"/>
          <p:cNvSpPr txBox="1"/>
          <p:nvPr>
            <p:ph idx="4" type="title"/>
          </p:nvPr>
        </p:nvSpPr>
        <p:spPr>
          <a:xfrm>
            <a:off x="6284450" y="3664104"/>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7" name="Google Shape;247;p19"/>
          <p:cNvSpPr txBox="1"/>
          <p:nvPr>
            <p:ph idx="5" type="subTitle"/>
          </p:nvPr>
        </p:nvSpPr>
        <p:spPr>
          <a:xfrm>
            <a:off x="6284450" y="3948142"/>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19"/>
          <p:cNvSpPr txBox="1"/>
          <p:nvPr>
            <p:ph idx="6" type="title"/>
          </p:nvPr>
        </p:nvSpPr>
        <p:spPr>
          <a:xfrm>
            <a:off x="616250" y="550475"/>
            <a:ext cx="7878900" cy="5775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49" name="Google Shape;249;p19"/>
          <p:cNvGrpSpPr/>
          <p:nvPr/>
        </p:nvGrpSpPr>
        <p:grpSpPr>
          <a:xfrm>
            <a:off x="718566" y="592845"/>
            <a:ext cx="8041912" cy="827894"/>
            <a:chOff x="-35798125" y="1293075"/>
            <a:chExt cx="6245175" cy="642875"/>
          </a:xfrm>
        </p:grpSpPr>
        <p:sp>
          <p:nvSpPr>
            <p:cNvPr id="250" name="Google Shape;250;p19"/>
            <p:cNvSpPr/>
            <p:nvPr/>
          </p:nvSpPr>
          <p:spPr>
            <a:xfrm>
              <a:off x="-35540575" y="1416925"/>
              <a:ext cx="155750" cy="118425"/>
            </a:xfrm>
            <a:custGeom>
              <a:rect b="b" l="l" r="r" t="t"/>
              <a:pathLst>
                <a:path extrusionOk="0" h="4737" w="6230">
                  <a:moveTo>
                    <a:pt x="4330" y="1"/>
                  </a:moveTo>
                  <a:cubicBezTo>
                    <a:pt x="4298" y="33"/>
                    <a:pt x="4203" y="96"/>
                    <a:pt x="4140" y="96"/>
                  </a:cubicBezTo>
                  <a:cubicBezTo>
                    <a:pt x="4041" y="85"/>
                    <a:pt x="3943" y="79"/>
                    <a:pt x="3847" y="79"/>
                  </a:cubicBezTo>
                  <a:cubicBezTo>
                    <a:pt x="1479" y="79"/>
                    <a:pt x="0" y="3342"/>
                    <a:pt x="2556" y="4498"/>
                  </a:cubicBezTo>
                  <a:cubicBezTo>
                    <a:pt x="2910" y="4655"/>
                    <a:pt x="3295" y="4736"/>
                    <a:pt x="3673" y="4736"/>
                  </a:cubicBezTo>
                  <a:cubicBezTo>
                    <a:pt x="4512" y="4736"/>
                    <a:pt x="5320" y="4336"/>
                    <a:pt x="5692" y="3485"/>
                  </a:cubicBezTo>
                  <a:cubicBezTo>
                    <a:pt x="6230" y="2154"/>
                    <a:pt x="5533" y="761"/>
                    <a:pt x="4362" y="33"/>
                  </a:cubicBezTo>
                  <a:cubicBezTo>
                    <a:pt x="4330" y="33"/>
                    <a:pt x="4330" y="1"/>
                    <a:pt x="4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35535275" y="1402325"/>
              <a:ext cx="158375" cy="147075"/>
            </a:xfrm>
            <a:custGeom>
              <a:rect b="b" l="l" r="r" t="t"/>
              <a:pathLst>
                <a:path extrusionOk="0" h="5883" w="6335">
                  <a:moveTo>
                    <a:pt x="4118" y="617"/>
                  </a:moveTo>
                  <a:cubicBezTo>
                    <a:pt x="5163" y="1313"/>
                    <a:pt x="5986" y="2643"/>
                    <a:pt x="5416" y="4069"/>
                  </a:cubicBezTo>
                  <a:cubicBezTo>
                    <a:pt x="5226" y="4544"/>
                    <a:pt x="4878" y="4892"/>
                    <a:pt x="4371" y="5114"/>
                  </a:cubicBezTo>
                  <a:cubicBezTo>
                    <a:pt x="4108" y="5211"/>
                    <a:pt x="3814" y="5259"/>
                    <a:pt x="3514" y="5259"/>
                  </a:cubicBezTo>
                  <a:cubicBezTo>
                    <a:pt x="3129" y="5259"/>
                    <a:pt x="2732" y="5179"/>
                    <a:pt x="2376" y="5019"/>
                  </a:cubicBezTo>
                  <a:cubicBezTo>
                    <a:pt x="1363" y="4544"/>
                    <a:pt x="888" y="3689"/>
                    <a:pt x="1141" y="2643"/>
                  </a:cubicBezTo>
                  <a:cubicBezTo>
                    <a:pt x="1410" y="1686"/>
                    <a:pt x="2385" y="701"/>
                    <a:pt x="3693" y="701"/>
                  </a:cubicBezTo>
                  <a:cubicBezTo>
                    <a:pt x="3770" y="701"/>
                    <a:pt x="3849" y="705"/>
                    <a:pt x="3928" y="712"/>
                  </a:cubicBezTo>
                  <a:cubicBezTo>
                    <a:pt x="3991" y="712"/>
                    <a:pt x="4086" y="712"/>
                    <a:pt x="4118" y="617"/>
                  </a:cubicBezTo>
                  <a:close/>
                  <a:moveTo>
                    <a:pt x="3419" y="0"/>
                  </a:moveTo>
                  <a:cubicBezTo>
                    <a:pt x="2144" y="0"/>
                    <a:pt x="994" y="974"/>
                    <a:pt x="571" y="2073"/>
                  </a:cubicBezTo>
                  <a:cubicBezTo>
                    <a:pt x="1" y="3435"/>
                    <a:pt x="698" y="4987"/>
                    <a:pt x="2123" y="5620"/>
                  </a:cubicBezTo>
                  <a:cubicBezTo>
                    <a:pt x="2344" y="5684"/>
                    <a:pt x="2534" y="5779"/>
                    <a:pt x="2788" y="5810"/>
                  </a:cubicBezTo>
                  <a:cubicBezTo>
                    <a:pt x="3002" y="5858"/>
                    <a:pt x="3224" y="5882"/>
                    <a:pt x="3447" y="5882"/>
                  </a:cubicBezTo>
                  <a:cubicBezTo>
                    <a:pt x="4412" y="5882"/>
                    <a:pt x="5397" y="5432"/>
                    <a:pt x="5860" y="4480"/>
                  </a:cubicBezTo>
                  <a:cubicBezTo>
                    <a:pt x="6335" y="3720"/>
                    <a:pt x="6335" y="2612"/>
                    <a:pt x="5955" y="1693"/>
                  </a:cubicBezTo>
                  <a:cubicBezTo>
                    <a:pt x="5575" y="965"/>
                    <a:pt x="5036" y="427"/>
                    <a:pt x="4308" y="268"/>
                  </a:cubicBezTo>
                  <a:lnTo>
                    <a:pt x="4245" y="268"/>
                  </a:lnTo>
                  <a:cubicBezTo>
                    <a:pt x="4213" y="205"/>
                    <a:pt x="4181" y="110"/>
                    <a:pt x="4055" y="78"/>
                  </a:cubicBezTo>
                  <a:cubicBezTo>
                    <a:pt x="4023" y="78"/>
                    <a:pt x="3960" y="47"/>
                    <a:pt x="3896" y="47"/>
                  </a:cubicBezTo>
                  <a:cubicBezTo>
                    <a:pt x="3736" y="15"/>
                    <a:pt x="3576" y="0"/>
                    <a:pt x="3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35477475" y="1440650"/>
              <a:ext cx="52275" cy="26975"/>
            </a:xfrm>
            <a:custGeom>
              <a:rect b="b" l="l" r="r" t="t"/>
              <a:pathLst>
                <a:path extrusionOk="0" h="1079" w="2091">
                  <a:moveTo>
                    <a:pt x="1245" y="0"/>
                  </a:moveTo>
                  <a:cubicBezTo>
                    <a:pt x="1071" y="0"/>
                    <a:pt x="895" y="33"/>
                    <a:pt x="729" y="97"/>
                  </a:cubicBezTo>
                  <a:cubicBezTo>
                    <a:pt x="381" y="255"/>
                    <a:pt x="96" y="540"/>
                    <a:pt x="32" y="889"/>
                  </a:cubicBezTo>
                  <a:cubicBezTo>
                    <a:pt x="1" y="1015"/>
                    <a:pt x="64" y="1079"/>
                    <a:pt x="159" y="1079"/>
                  </a:cubicBezTo>
                  <a:lnTo>
                    <a:pt x="191" y="1079"/>
                  </a:lnTo>
                  <a:cubicBezTo>
                    <a:pt x="254" y="1079"/>
                    <a:pt x="349" y="1079"/>
                    <a:pt x="381" y="952"/>
                  </a:cubicBezTo>
                  <a:cubicBezTo>
                    <a:pt x="507" y="699"/>
                    <a:pt x="729" y="477"/>
                    <a:pt x="1014" y="414"/>
                  </a:cubicBezTo>
                  <a:cubicBezTo>
                    <a:pt x="1102" y="381"/>
                    <a:pt x="1191" y="367"/>
                    <a:pt x="1278" y="367"/>
                  </a:cubicBezTo>
                  <a:cubicBezTo>
                    <a:pt x="1440" y="367"/>
                    <a:pt x="1598" y="415"/>
                    <a:pt x="1743" y="477"/>
                  </a:cubicBezTo>
                  <a:cubicBezTo>
                    <a:pt x="1780" y="515"/>
                    <a:pt x="1822" y="532"/>
                    <a:pt x="1866" y="532"/>
                  </a:cubicBezTo>
                  <a:cubicBezTo>
                    <a:pt x="1933" y="532"/>
                    <a:pt x="2002" y="490"/>
                    <a:pt x="2059" y="414"/>
                  </a:cubicBezTo>
                  <a:cubicBezTo>
                    <a:pt x="2059" y="382"/>
                    <a:pt x="2091" y="382"/>
                    <a:pt x="2091" y="319"/>
                  </a:cubicBezTo>
                  <a:lnTo>
                    <a:pt x="2091" y="319"/>
                  </a:lnTo>
                  <a:cubicBezTo>
                    <a:pt x="2084" y="333"/>
                    <a:pt x="2078" y="340"/>
                    <a:pt x="2072" y="340"/>
                  </a:cubicBezTo>
                  <a:cubicBezTo>
                    <a:pt x="2054" y="340"/>
                    <a:pt x="2037" y="272"/>
                    <a:pt x="1964" y="224"/>
                  </a:cubicBezTo>
                  <a:cubicBezTo>
                    <a:pt x="1756" y="72"/>
                    <a:pt x="1503" y="0"/>
                    <a:pt x="1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30046275" y="1308475"/>
              <a:ext cx="156825" cy="117800"/>
            </a:xfrm>
            <a:custGeom>
              <a:rect b="b" l="l" r="r" t="t"/>
              <a:pathLst>
                <a:path extrusionOk="0" h="4712" w="6273">
                  <a:moveTo>
                    <a:pt x="4341" y="0"/>
                  </a:moveTo>
                  <a:cubicBezTo>
                    <a:pt x="4310" y="32"/>
                    <a:pt x="4215" y="64"/>
                    <a:pt x="4151" y="64"/>
                  </a:cubicBezTo>
                  <a:cubicBezTo>
                    <a:pt x="4063" y="55"/>
                    <a:pt x="3975" y="51"/>
                    <a:pt x="3889" y="51"/>
                  </a:cubicBezTo>
                  <a:cubicBezTo>
                    <a:pt x="1504" y="51"/>
                    <a:pt x="0" y="3335"/>
                    <a:pt x="2568" y="4466"/>
                  </a:cubicBezTo>
                  <a:cubicBezTo>
                    <a:pt x="2931" y="4627"/>
                    <a:pt x="3326" y="4711"/>
                    <a:pt x="3714" y="4711"/>
                  </a:cubicBezTo>
                  <a:cubicBezTo>
                    <a:pt x="4543" y="4711"/>
                    <a:pt x="5336" y="4326"/>
                    <a:pt x="5703" y="3484"/>
                  </a:cubicBezTo>
                  <a:cubicBezTo>
                    <a:pt x="6273" y="2122"/>
                    <a:pt x="5576" y="760"/>
                    <a:pt x="4373" y="32"/>
                  </a:cubicBezTo>
                  <a:cubicBezTo>
                    <a:pt x="4341" y="32"/>
                    <a:pt x="4341" y="0"/>
                    <a:pt x="43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30039900" y="1293075"/>
              <a:ext cx="158375" cy="147550"/>
            </a:xfrm>
            <a:custGeom>
              <a:rect b="b" l="l" r="r" t="t"/>
              <a:pathLst>
                <a:path extrusionOk="0" h="5902" w="6335">
                  <a:moveTo>
                    <a:pt x="4086" y="648"/>
                  </a:moveTo>
                  <a:cubicBezTo>
                    <a:pt x="5163" y="1313"/>
                    <a:pt x="5986" y="2675"/>
                    <a:pt x="5385" y="4100"/>
                  </a:cubicBezTo>
                  <a:cubicBezTo>
                    <a:pt x="5195" y="4575"/>
                    <a:pt x="4846" y="4923"/>
                    <a:pt x="4340" y="5113"/>
                  </a:cubicBezTo>
                  <a:cubicBezTo>
                    <a:pt x="4065" y="5229"/>
                    <a:pt x="3758" y="5285"/>
                    <a:pt x="3445" y="5285"/>
                  </a:cubicBezTo>
                  <a:cubicBezTo>
                    <a:pt x="3071" y="5285"/>
                    <a:pt x="2689" y="5205"/>
                    <a:pt x="2344" y="5050"/>
                  </a:cubicBezTo>
                  <a:cubicBezTo>
                    <a:pt x="1331" y="4575"/>
                    <a:pt x="856" y="3688"/>
                    <a:pt x="1109" y="2675"/>
                  </a:cubicBezTo>
                  <a:cubicBezTo>
                    <a:pt x="1378" y="1689"/>
                    <a:pt x="2351" y="732"/>
                    <a:pt x="3655" y="732"/>
                  </a:cubicBezTo>
                  <a:cubicBezTo>
                    <a:pt x="3734" y="732"/>
                    <a:pt x="3815" y="736"/>
                    <a:pt x="3896" y="743"/>
                  </a:cubicBezTo>
                  <a:cubicBezTo>
                    <a:pt x="3960" y="743"/>
                    <a:pt x="4055" y="743"/>
                    <a:pt x="4086" y="648"/>
                  </a:cubicBezTo>
                  <a:close/>
                  <a:moveTo>
                    <a:pt x="3419" y="0"/>
                  </a:moveTo>
                  <a:cubicBezTo>
                    <a:pt x="2144" y="0"/>
                    <a:pt x="994" y="974"/>
                    <a:pt x="571" y="2073"/>
                  </a:cubicBezTo>
                  <a:cubicBezTo>
                    <a:pt x="1" y="3467"/>
                    <a:pt x="698" y="4987"/>
                    <a:pt x="2123" y="5652"/>
                  </a:cubicBezTo>
                  <a:cubicBezTo>
                    <a:pt x="2344" y="5715"/>
                    <a:pt x="2534" y="5778"/>
                    <a:pt x="2788" y="5842"/>
                  </a:cubicBezTo>
                  <a:cubicBezTo>
                    <a:pt x="2991" y="5881"/>
                    <a:pt x="3201" y="5902"/>
                    <a:pt x="3413" y="5902"/>
                  </a:cubicBezTo>
                  <a:cubicBezTo>
                    <a:pt x="4388" y="5902"/>
                    <a:pt x="5391" y="5469"/>
                    <a:pt x="5860" y="4480"/>
                  </a:cubicBezTo>
                  <a:cubicBezTo>
                    <a:pt x="6335" y="3752"/>
                    <a:pt x="6335" y="2643"/>
                    <a:pt x="5955" y="1725"/>
                  </a:cubicBezTo>
                  <a:cubicBezTo>
                    <a:pt x="5606" y="965"/>
                    <a:pt x="5036" y="458"/>
                    <a:pt x="4340" y="300"/>
                  </a:cubicBezTo>
                  <a:lnTo>
                    <a:pt x="4245" y="300"/>
                  </a:lnTo>
                  <a:cubicBezTo>
                    <a:pt x="4213" y="205"/>
                    <a:pt x="4181" y="141"/>
                    <a:pt x="4055" y="110"/>
                  </a:cubicBezTo>
                  <a:cubicBezTo>
                    <a:pt x="4023" y="110"/>
                    <a:pt x="3991" y="46"/>
                    <a:pt x="3896" y="46"/>
                  </a:cubicBezTo>
                  <a:cubicBezTo>
                    <a:pt x="3736" y="15"/>
                    <a:pt x="3576" y="0"/>
                    <a:pt x="3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29982875" y="1332925"/>
              <a:ext cx="52275" cy="27025"/>
            </a:xfrm>
            <a:custGeom>
              <a:rect b="b" l="l" r="r" t="t"/>
              <a:pathLst>
                <a:path extrusionOk="0" h="1081" w="2091">
                  <a:moveTo>
                    <a:pt x="1262" y="0"/>
                  </a:moveTo>
                  <a:cubicBezTo>
                    <a:pt x="1083" y="0"/>
                    <a:pt x="900" y="33"/>
                    <a:pt x="728" y="99"/>
                  </a:cubicBezTo>
                  <a:cubicBezTo>
                    <a:pt x="380" y="257"/>
                    <a:pt x="127" y="511"/>
                    <a:pt x="32" y="891"/>
                  </a:cubicBezTo>
                  <a:cubicBezTo>
                    <a:pt x="0" y="986"/>
                    <a:pt x="63" y="1081"/>
                    <a:pt x="158" y="1081"/>
                  </a:cubicBezTo>
                  <a:lnTo>
                    <a:pt x="190" y="1081"/>
                  </a:lnTo>
                  <a:cubicBezTo>
                    <a:pt x="253" y="1081"/>
                    <a:pt x="348" y="1081"/>
                    <a:pt x="380" y="954"/>
                  </a:cubicBezTo>
                  <a:cubicBezTo>
                    <a:pt x="507" y="669"/>
                    <a:pt x="728" y="479"/>
                    <a:pt x="1013" y="416"/>
                  </a:cubicBezTo>
                  <a:cubicBezTo>
                    <a:pt x="1113" y="378"/>
                    <a:pt x="1213" y="361"/>
                    <a:pt x="1311" y="361"/>
                  </a:cubicBezTo>
                  <a:cubicBezTo>
                    <a:pt x="1462" y="361"/>
                    <a:pt x="1608" y="402"/>
                    <a:pt x="1742" y="479"/>
                  </a:cubicBezTo>
                  <a:cubicBezTo>
                    <a:pt x="1786" y="512"/>
                    <a:pt x="1826" y="526"/>
                    <a:pt x="1864" y="526"/>
                  </a:cubicBezTo>
                  <a:cubicBezTo>
                    <a:pt x="1935" y="526"/>
                    <a:pt x="1997" y="478"/>
                    <a:pt x="2059" y="416"/>
                  </a:cubicBezTo>
                  <a:cubicBezTo>
                    <a:pt x="2059" y="352"/>
                    <a:pt x="2090" y="352"/>
                    <a:pt x="2090" y="321"/>
                  </a:cubicBezTo>
                  <a:cubicBezTo>
                    <a:pt x="2090" y="321"/>
                    <a:pt x="2059" y="257"/>
                    <a:pt x="1964" y="194"/>
                  </a:cubicBezTo>
                  <a:cubicBezTo>
                    <a:pt x="1760" y="65"/>
                    <a:pt x="1514"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29814375" y="1803925"/>
              <a:ext cx="142650" cy="116975"/>
            </a:xfrm>
            <a:custGeom>
              <a:rect b="b" l="l" r="r" t="t"/>
              <a:pathLst>
                <a:path extrusionOk="0" h="4679" w="5706">
                  <a:moveTo>
                    <a:pt x="2646" y="1"/>
                  </a:moveTo>
                  <a:cubicBezTo>
                    <a:pt x="2366" y="1"/>
                    <a:pt x="2084" y="35"/>
                    <a:pt x="1811" y="102"/>
                  </a:cubicBezTo>
                  <a:lnTo>
                    <a:pt x="1747" y="102"/>
                  </a:lnTo>
                  <a:cubicBezTo>
                    <a:pt x="1747" y="165"/>
                    <a:pt x="1747" y="260"/>
                    <a:pt x="1684" y="292"/>
                  </a:cubicBezTo>
                  <a:cubicBezTo>
                    <a:pt x="0" y="1727"/>
                    <a:pt x="795" y="4679"/>
                    <a:pt x="2809" y="4679"/>
                  </a:cubicBezTo>
                  <a:cubicBezTo>
                    <a:pt x="3106" y="4679"/>
                    <a:pt x="3429" y="4615"/>
                    <a:pt x="3774" y="4472"/>
                  </a:cubicBezTo>
                  <a:cubicBezTo>
                    <a:pt x="4883" y="3997"/>
                    <a:pt x="5706" y="2794"/>
                    <a:pt x="5199" y="1559"/>
                  </a:cubicBezTo>
                  <a:cubicBezTo>
                    <a:pt x="4724" y="484"/>
                    <a:pt x="3697" y="1"/>
                    <a:pt x="26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29819000" y="1789250"/>
              <a:ext cx="160750" cy="146700"/>
            </a:xfrm>
            <a:custGeom>
              <a:rect b="b" l="l" r="r" t="t"/>
              <a:pathLst>
                <a:path extrusionOk="0" h="5868" w="6430">
                  <a:moveTo>
                    <a:pt x="2773" y="625"/>
                  </a:moveTo>
                  <a:cubicBezTo>
                    <a:pt x="3801" y="625"/>
                    <a:pt x="4857" y="1056"/>
                    <a:pt x="5353" y="2146"/>
                  </a:cubicBezTo>
                  <a:cubicBezTo>
                    <a:pt x="5543" y="2621"/>
                    <a:pt x="5543" y="3128"/>
                    <a:pt x="5353" y="3603"/>
                  </a:cubicBezTo>
                  <a:cubicBezTo>
                    <a:pt x="5099" y="4204"/>
                    <a:pt x="4561" y="4711"/>
                    <a:pt x="3928" y="4996"/>
                  </a:cubicBezTo>
                  <a:cubicBezTo>
                    <a:pt x="3593" y="5134"/>
                    <a:pt x="3271" y="5201"/>
                    <a:pt x="2969" y="5201"/>
                  </a:cubicBezTo>
                  <a:cubicBezTo>
                    <a:pt x="2300" y="5201"/>
                    <a:pt x="1733" y="4869"/>
                    <a:pt x="1362" y="4236"/>
                  </a:cubicBezTo>
                  <a:cubicBezTo>
                    <a:pt x="792" y="3318"/>
                    <a:pt x="792" y="1829"/>
                    <a:pt x="1869" y="911"/>
                  </a:cubicBezTo>
                  <a:cubicBezTo>
                    <a:pt x="1901" y="879"/>
                    <a:pt x="1932" y="784"/>
                    <a:pt x="1932" y="721"/>
                  </a:cubicBezTo>
                  <a:cubicBezTo>
                    <a:pt x="2202" y="659"/>
                    <a:pt x="2486" y="625"/>
                    <a:pt x="2773" y="625"/>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1" y="404"/>
                  </a:cubicBezTo>
                  <a:cubicBezTo>
                    <a:pt x="1489" y="436"/>
                    <a:pt x="1426" y="436"/>
                    <a:pt x="1394" y="467"/>
                  </a:cubicBezTo>
                  <a:cubicBezTo>
                    <a:pt x="159" y="1354"/>
                    <a:pt x="1" y="3064"/>
                    <a:pt x="507" y="4268"/>
                  </a:cubicBezTo>
                  <a:cubicBezTo>
                    <a:pt x="971" y="5288"/>
                    <a:pt x="1928" y="5867"/>
                    <a:pt x="2980" y="5867"/>
                  </a:cubicBezTo>
                  <a:cubicBezTo>
                    <a:pt x="3363" y="5867"/>
                    <a:pt x="3760" y="5790"/>
                    <a:pt x="4149" y="5629"/>
                  </a:cubicBezTo>
                  <a:cubicBezTo>
                    <a:pt x="4403" y="5534"/>
                    <a:pt x="4593" y="5439"/>
                    <a:pt x="4783" y="5281"/>
                  </a:cubicBezTo>
                  <a:cubicBezTo>
                    <a:pt x="5733" y="4584"/>
                    <a:pt x="6429" y="3381"/>
                    <a:pt x="5986" y="2114"/>
                  </a:cubicBezTo>
                  <a:cubicBezTo>
                    <a:pt x="5733" y="1227"/>
                    <a:pt x="4941" y="467"/>
                    <a:pt x="3991" y="151"/>
                  </a:cubicBezTo>
                  <a:cubicBezTo>
                    <a:pt x="3680" y="51"/>
                    <a:pt x="3379" y="1"/>
                    <a:pt x="30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29774650" y="1823875"/>
              <a:ext cx="34850" cy="50200"/>
            </a:xfrm>
            <a:custGeom>
              <a:rect b="b" l="l" r="r" t="t"/>
              <a:pathLst>
                <a:path extrusionOk="0" h="2008" w="1394">
                  <a:moveTo>
                    <a:pt x="1108" y="1"/>
                  </a:moveTo>
                  <a:cubicBezTo>
                    <a:pt x="728" y="127"/>
                    <a:pt x="380" y="412"/>
                    <a:pt x="158" y="824"/>
                  </a:cubicBezTo>
                  <a:cubicBezTo>
                    <a:pt x="0" y="1204"/>
                    <a:pt x="63" y="1584"/>
                    <a:pt x="253" y="1901"/>
                  </a:cubicBezTo>
                  <a:cubicBezTo>
                    <a:pt x="277" y="1972"/>
                    <a:pt x="354" y="2008"/>
                    <a:pt x="418" y="2008"/>
                  </a:cubicBezTo>
                  <a:cubicBezTo>
                    <a:pt x="439" y="2008"/>
                    <a:pt x="459" y="2004"/>
                    <a:pt x="475" y="1996"/>
                  </a:cubicBezTo>
                  <a:lnTo>
                    <a:pt x="538" y="1996"/>
                  </a:lnTo>
                  <a:cubicBezTo>
                    <a:pt x="570" y="1933"/>
                    <a:pt x="602" y="1869"/>
                    <a:pt x="602" y="1774"/>
                  </a:cubicBezTo>
                  <a:cubicBezTo>
                    <a:pt x="475" y="1521"/>
                    <a:pt x="538" y="1204"/>
                    <a:pt x="633" y="951"/>
                  </a:cubicBezTo>
                  <a:cubicBezTo>
                    <a:pt x="760" y="729"/>
                    <a:pt x="950" y="571"/>
                    <a:pt x="1203" y="476"/>
                  </a:cubicBezTo>
                  <a:cubicBezTo>
                    <a:pt x="1362" y="444"/>
                    <a:pt x="1393" y="317"/>
                    <a:pt x="1362" y="191"/>
                  </a:cubicBezTo>
                  <a:cubicBezTo>
                    <a:pt x="1362" y="159"/>
                    <a:pt x="1362" y="159"/>
                    <a:pt x="1330" y="127"/>
                  </a:cubicBezTo>
                  <a:cubicBezTo>
                    <a:pt x="1267" y="32"/>
                    <a:pt x="1203" y="1"/>
                    <a:pt x="11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29709875" y="1590975"/>
              <a:ext cx="143450" cy="117750"/>
            </a:xfrm>
            <a:custGeom>
              <a:rect b="b" l="l" r="r" t="t"/>
              <a:pathLst>
                <a:path extrusionOk="0" h="4710" w="5738">
                  <a:moveTo>
                    <a:pt x="2679" y="0"/>
                  </a:moveTo>
                  <a:cubicBezTo>
                    <a:pt x="2390" y="0"/>
                    <a:pt x="2098" y="34"/>
                    <a:pt x="1811" y="101"/>
                  </a:cubicBezTo>
                  <a:lnTo>
                    <a:pt x="1779" y="101"/>
                  </a:lnTo>
                  <a:cubicBezTo>
                    <a:pt x="1779" y="164"/>
                    <a:pt x="1779" y="259"/>
                    <a:pt x="1684" y="291"/>
                  </a:cubicBezTo>
                  <a:cubicBezTo>
                    <a:pt x="0" y="1754"/>
                    <a:pt x="819" y="4709"/>
                    <a:pt x="2840" y="4709"/>
                  </a:cubicBezTo>
                  <a:cubicBezTo>
                    <a:pt x="3137" y="4709"/>
                    <a:pt x="3461" y="4645"/>
                    <a:pt x="3806" y="4503"/>
                  </a:cubicBezTo>
                  <a:cubicBezTo>
                    <a:pt x="4915" y="4028"/>
                    <a:pt x="5738" y="2793"/>
                    <a:pt x="5231" y="1558"/>
                  </a:cubicBezTo>
                  <a:cubicBezTo>
                    <a:pt x="4781" y="483"/>
                    <a:pt x="3759" y="0"/>
                    <a:pt x="26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29712900" y="1576450"/>
              <a:ext cx="159950" cy="146550"/>
            </a:xfrm>
            <a:custGeom>
              <a:rect b="b" l="l" r="r" t="t"/>
              <a:pathLst>
                <a:path extrusionOk="0" h="5862" w="6398">
                  <a:moveTo>
                    <a:pt x="2805" y="633"/>
                  </a:moveTo>
                  <a:cubicBezTo>
                    <a:pt x="3829" y="633"/>
                    <a:pt x="4850" y="1073"/>
                    <a:pt x="5289" y="2171"/>
                  </a:cubicBezTo>
                  <a:cubicBezTo>
                    <a:pt x="5511" y="2646"/>
                    <a:pt x="5511" y="3184"/>
                    <a:pt x="5289" y="3659"/>
                  </a:cubicBezTo>
                  <a:cubicBezTo>
                    <a:pt x="5067" y="4229"/>
                    <a:pt x="4497" y="4767"/>
                    <a:pt x="3864" y="5021"/>
                  </a:cubicBezTo>
                  <a:cubicBezTo>
                    <a:pt x="3537" y="5159"/>
                    <a:pt x="3219" y="5227"/>
                    <a:pt x="2920" y="5227"/>
                  </a:cubicBezTo>
                  <a:cubicBezTo>
                    <a:pt x="2261" y="5227"/>
                    <a:pt x="1690" y="4902"/>
                    <a:pt x="1299" y="4292"/>
                  </a:cubicBezTo>
                  <a:cubicBezTo>
                    <a:pt x="760" y="3374"/>
                    <a:pt x="760" y="1854"/>
                    <a:pt x="1805" y="935"/>
                  </a:cubicBezTo>
                  <a:cubicBezTo>
                    <a:pt x="1869" y="904"/>
                    <a:pt x="1900" y="840"/>
                    <a:pt x="1900" y="745"/>
                  </a:cubicBezTo>
                  <a:cubicBezTo>
                    <a:pt x="2192" y="673"/>
                    <a:pt x="2499" y="633"/>
                    <a:pt x="2805" y="633"/>
                  </a:cubicBezTo>
                  <a:close/>
                  <a:moveTo>
                    <a:pt x="3041" y="1"/>
                  </a:moveTo>
                  <a:cubicBezTo>
                    <a:pt x="2598" y="1"/>
                    <a:pt x="2180" y="122"/>
                    <a:pt x="1805" y="365"/>
                  </a:cubicBezTo>
                  <a:cubicBezTo>
                    <a:pt x="1774" y="365"/>
                    <a:pt x="1774" y="397"/>
                    <a:pt x="1774" y="397"/>
                  </a:cubicBezTo>
                  <a:cubicBezTo>
                    <a:pt x="1742" y="381"/>
                    <a:pt x="1695" y="373"/>
                    <a:pt x="1643" y="373"/>
                  </a:cubicBezTo>
                  <a:cubicBezTo>
                    <a:pt x="1592" y="373"/>
                    <a:pt x="1536" y="381"/>
                    <a:pt x="1489" y="397"/>
                  </a:cubicBezTo>
                  <a:cubicBezTo>
                    <a:pt x="1457" y="429"/>
                    <a:pt x="1425" y="429"/>
                    <a:pt x="1394" y="492"/>
                  </a:cubicBezTo>
                  <a:cubicBezTo>
                    <a:pt x="159" y="1347"/>
                    <a:pt x="0" y="3057"/>
                    <a:pt x="507" y="4292"/>
                  </a:cubicBezTo>
                  <a:cubicBezTo>
                    <a:pt x="970" y="5289"/>
                    <a:pt x="1925" y="5861"/>
                    <a:pt x="2975" y="5861"/>
                  </a:cubicBezTo>
                  <a:cubicBezTo>
                    <a:pt x="3360" y="5861"/>
                    <a:pt x="3758" y="5784"/>
                    <a:pt x="4149" y="5622"/>
                  </a:cubicBezTo>
                  <a:cubicBezTo>
                    <a:pt x="4402" y="5559"/>
                    <a:pt x="4592" y="5432"/>
                    <a:pt x="4782" y="5274"/>
                  </a:cubicBezTo>
                  <a:cubicBezTo>
                    <a:pt x="5732" y="4577"/>
                    <a:pt x="6397" y="3374"/>
                    <a:pt x="5986" y="2107"/>
                  </a:cubicBezTo>
                  <a:cubicBezTo>
                    <a:pt x="5701" y="1284"/>
                    <a:pt x="4909" y="492"/>
                    <a:pt x="3991" y="175"/>
                  </a:cubicBezTo>
                  <a:cubicBezTo>
                    <a:pt x="3667" y="59"/>
                    <a:pt x="3348" y="1"/>
                    <a:pt x="30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29669350" y="1611850"/>
              <a:ext cx="34850" cy="50075"/>
            </a:xfrm>
            <a:custGeom>
              <a:rect b="b" l="l" r="r" t="t"/>
              <a:pathLst>
                <a:path extrusionOk="0" h="2003" w="1394">
                  <a:moveTo>
                    <a:pt x="1200" y="1"/>
                  </a:moveTo>
                  <a:cubicBezTo>
                    <a:pt x="1174" y="1"/>
                    <a:pt x="1144" y="8"/>
                    <a:pt x="1108" y="26"/>
                  </a:cubicBezTo>
                  <a:cubicBezTo>
                    <a:pt x="697" y="121"/>
                    <a:pt x="348" y="406"/>
                    <a:pt x="158" y="850"/>
                  </a:cubicBezTo>
                  <a:cubicBezTo>
                    <a:pt x="0" y="1198"/>
                    <a:pt x="32" y="1610"/>
                    <a:pt x="222" y="1926"/>
                  </a:cubicBezTo>
                  <a:cubicBezTo>
                    <a:pt x="268" y="1973"/>
                    <a:pt x="331" y="2002"/>
                    <a:pt x="399" y="2002"/>
                  </a:cubicBezTo>
                  <a:cubicBezTo>
                    <a:pt x="424" y="2002"/>
                    <a:pt x="450" y="1998"/>
                    <a:pt x="475" y="1990"/>
                  </a:cubicBezTo>
                  <a:lnTo>
                    <a:pt x="507" y="1990"/>
                  </a:lnTo>
                  <a:cubicBezTo>
                    <a:pt x="538" y="1958"/>
                    <a:pt x="602" y="1863"/>
                    <a:pt x="602" y="1800"/>
                  </a:cubicBezTo>
                  <a:cubicBezTo>
                    <a:pt x="475" y="1515"/>
                    <a:pt x="507" y="1198"/>
                    <a:pt x="633" y="976"/>
                  </a:cubicBezTo>
                  <a:cubicBezTo>
                    <a:pt x="760" y="723"/>
                    <a:pt x="950" y="565"/>
                    <a:pt x="1172" y="501"/>
                  </a:cubicBezTo>
                  <a:cubicBezTo>
                    <a:pt x="1330" y="438"/>
                    <a:pt x="1393" y="343"/>
                    <a:pt x="1330" y="216"/>
                  </a:cubicBezTo>
                  <a:cubicBezTo>
                    <a:pt x="1330" y="185"/>
                    <a:pt x="1330" y="185"/>
                    <a:pt x="1298" y="121"/>
                  </a:cubicBezTo>
                  <a:cubicBezTo>
                    <a:pt x="1298" y="53"/>
                    <a:pt x="1266" y="1"/>
                    <a:pt x="12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35798125" y="1595100"/>
              <a:ext cx="203500" cy="193900"/>
            </a:xfrm>
            <a:custGeom>
              <a:rect b="b" l="l" r="r" t="t"/>
              <a:pathLst>
                <a:path extrusionOk="0" h="7756" w="8140">
                  <a:moveTo>
                    <a:pt x="3677" y="645"/>
                  </a:moveTo>
                  <a:cubicBezTo>
                    <a:pt x="5453" y="645"/>
                    <a:pt x="7344" y="2253"/>
                    <a:pt x="7285" y="4433"/>
                  </a:cubicBezTo>
                  <a:cubicBezTo>
                    <a:pt x="7285" y="4560"/>
                    <a:pt x="7348" y="4655"/>
                    <a:pt x="7443" y="4718"/>
                  </a:cubicBezTo>
                  <a:cubicBezTo>
                    <a:pt x="7443" y="4718"/>
                    <a:pt x="7411" y="4718"/>
                    <a:pt x="7411" y="4750"/>
                  </a:cubicBezTo>
                  <a:cubicBezTo>
                    <a:pt x="6669" y="6107"/>
                    <a:pt x="5325" y="7112"/>
                    <a:pt x="3817" y="7112"/>
                  </a:cubicBezTo>
                  <a:cubicBezTo>
                    <a:pt x="3460" y="7112"/>
                    <a:pt x="3094" y="7056"/>
                    <a:pt x="2724" y="6935"/>
                  </a:cubicBezTo>
                  <a:cubicBezTo>
                    <a:pt x="951" y="6333"/>
                    <a:pt x="412" y="4275"/>
                    <a:pt x="1014" y="2691"/>
                  </a:cubicBezTo>
                  <a:cubicBezTo>
                    <a:pt x="1543" y="1248"/>
                    <a:pt x="2589" y="645"/>
                    <a:pt x="3677" y="645"/>
                  </a:cubicBezTo>
                  <a:close/>
                  <a:moveTo>
                    <a:pt x="3882" y="0"/>
                  </a:moveTo>
                  <a:cubicBezTo>
                    <a:pt x="2362" y="0"/>
                    <a:pt x="973" y="973"/>
                    <a:pt x="381" y="2596"/>
                  </a:cubicBezTo>
                  <a:cubicBezTo>
                    <a:pt x="254" y="2913"/>
                    <a:pt x="222" y="3166"/>
                    <a:pt x="191" y="3546"/>
                  </a:cubicBezTo>
                  <a:cubicBezTo>
                    <a:pt x="1" y="5066"/>
                    <a:pt x="634" y="6777"/>
                    <a:pt x="2249" y="7505"/>
                  </a:cubicBezTo>
                  <a:cubicBezTo>
                    <a:pt x="2700" y="7672"/>
                    <a:pt x="3202" y="7756"/>
                    <a:pt x="3717" y="7756"/>
                  </a:cubicBezTo>
                  <a:cubicBezTo>
                    <a:pt x="4469" y="7756"/>
                    <a:pt x="5246" y="7577"/>
                    <a:pt x="5923" y="7220"/>
                  </a:cubicBezTo>
                  <a:cubicBezTo>
                    <a:pt x="6873" y="6713"/>
                    <a:pt x="7506" y="5858"/>
                    <a:pt x="7633" y="4908"/>
                  </a:cubicBezTo>
                  <a:lnTo>
                    <a:pt x="7633" y="4845"/>
                  </a:lnTo>
                  <a:cubicBezTo>
                    <a:pt x="7760" y="4813"/>
                    <a:pt x="7823" y="4686"/>
                    <a:pt x="7855" y="4560"/>
                  </a:cubicBezTo>
                  <a:cubicBezTo>
                    <a:pt x="7855" y="4496"/>
                    <a:pt x="7918" y="4433"/>
                    <a:pt x="7918" y="4370"/>
                  </a:cubicBezTo>
                  <a:cubicBezTo>
                    <a:pt x="8140" y="2375"/>
                    <a:pt x="6588" y="696"/>
                    <a:pt x="4941" y="158"/>
                  </a:cubicBezTo>
                  <a:cubicBezTo>
                    <a:pt x="4587" y="51"/>
                    <a:pt x="4231" y="0"/>
                    <a:pt x="38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35684900" y="1649700"/>
              <a:ext cx="46725" cy="77625"/>
            </a:xfrm>
            <a:custGeom>
              <a:rect b="b" l="l" r="r" t="t"/>
              <a:pathLst>
                <a:path extrusionOk="0" h="3105" w="1869">
                  <a:moveTo>
                    <a:pt x="159" y="1"/>
                  </a:moveTo>
                  <a:cubicBezTo>
                    <a:pt x="64" y="96"/>
                    <a:pt x="0" y="317"/>
                    <a:pt x="222" y="412"/>
                  </a:cubicBezTo>
                  <a:cubicBezTo>
                    <a:pt x="1077" y="729"/>
                    <a:pt x="1584" y="1774"/>
                    <a:pt x="1109" y="2661"/>
                  </a:cubicBezTo>
                  <a:cubicBezTo>
                    <a:pt x="1014" y="2851"/>
                    <a:pt x="1204" y="3041"/>
                    <a:pt x="1362" y="3104"/>
                  </a:cubicBezTo>
                  <a:cubicBezTo>
                    <a:pt x="1426" y="3104"/>
                    <a:pt x="1489" y="3041"/>
                    <a:pt x="1552" y="2946"/>
                  </a:cubicBezTo>
                  <a:cubicBezTo>
                    <a:pt x="1869" y="2376"/>
                    <a:pt x="1869" y="1616"/>
                    <a:pt x="1584" y="1046"/>
                  </a:cubicBezTo>
                  <a:cubicBezTo>
                    <a:pt x="1331" y="476"/>
                    <a:pt x="887" y="127"/>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35787825" y="1611225"/>
              <a:ext cx="175775" cy="161275"/>
            </a:xfrm>
            <a:custGeom>
              <a:rect b="b" l="l" r="r" t="t"/>
              <a:pathLst>
                <a:path extrusionOk="0" h="6451" w="7031">
                  <a:moveTo>
                    <a:pt x="4434" y="1508"/>
                  </a:moveTo>
                  <a:cubicBezTo>
                    <a:pt x="5764" y="1825"/>
                    <a:pt x="6303" y="3408"/>
                    <a:pt x="5701" y="4516"/>
                  </a:cubicBezTo>
                  <a:cubicBezTo>
                    <a:pt x="5669" y="4643"/>
                    <a:pt x="5543" y="4643"/>
                    <a:pt x="5479" y="4643"/>
                  </a:cubicBezTo>
                  <a:cubicBezTo>
                    <a:pt x="5289" y="4643"/>
                    <a:pt x="5131" y="4421"/>
                    <a:pt x="5226" y="4200"/>
                  </a:cubicBezTo>
                  <a:cubicBezTo>
                    <a:pt x="5701" y="3376"/>
                    <a:pt x="5194" y="2300"/>
                    <a:pt x="4339" y="1951"/>
                  </a:cubicBezTo>
                  <a:cubicBezTo>
                    <a:pt x="4117" y="1856"/>
                    <a:pt x="4181" y="1666"/>
                    <a:pt x="4276" y="1540"/>
                  </a:cubicBezTo>
                  <a:cubicBezTo>
                    <a:pt x="4339" y="1508"/>
                    <a:pt x="4402" y="1508"/>
                    <a:pt x="4434" y="1508"/>
                  </a:cubicBezTo>
                  <a:close/>
                  <a:moveTo>
                    <a:pt x="3256" y="0"/>
                  </a:moveTo>
                  <a:cubicBezTo>
                    <a:pt x="2172" y="0"/>
                    <a:pt x="1131" y="603"/>
                    <a:pt x="602" y="2046"/>
                  </a:cubicBezTo>
                  <a:cubicBezTo>
                    <a:pt x="0" y="3630"/>
                    <a:pt x="539" y="5688"/>
                    <a:pt x="2312" y="6258"/>
                  </a:cubicBezTo>
                  <a:cubicBezTo>
                    <a:pt x="2695" y="6390"/>
                    <a:pt x="3073" y="6451"/>
                    <a:pt x="3442" y="6451"/>
                  </a:cubicBezTo>
                  <a:cubicBezTo>
                    <a:pt x="4934" y="6451"/>
                    <a:pt x="6256" y="5451"/>
                    <a:pt x="6968" y="4105"/>
                  </a:cubicBezTo>
                  <a:cubicBezTo>
                    <a:pt x="6968" y="4073"/>
                    <a:pt x="7031" y="4073"/>
                    <a:pt x="7031" y="4073"/>
                  </a:cubicBezTo>
                  <a:cubicBezTo>
                    <a:pt x="6936" y="4010"/>
                    <a:pt x="6873" y="3915"/>
                    <a:pt x="6873" y="3788"/>
                  </a:cubicBezTo>
                  <a:cubicBezTo>
                    <a:pt x="6912" y="1608"/>
                    <a:pt x="5026" y="0"/>
                    <a:pt x="32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9">
    <p:spTree>
      <p:nvGrpSpPr>
        <p:cNvPr id="265" name="Shape 265"/>
        <p:cNvGrpSpPr/>
        <p:nvPr/>
      </p:nvGrpSpPr>
      <p:grpSpPr>
        <a:xfrm>
          <a:off x="0" y="0"/>
          <a:ext cx="0" cy="0"/>
          <a:chOff x="0" y="0"/>
          <a:chExt cx="0" cy="0"/>
        </a:xfrm>
      </p:grpSpPr>
      <p:sp>
        <p:nvSpPr>
          <p:cNvPr id="266" name="Google Shape;266;p20"/>
          <p:cNvSpPr txBox="1"/>
          <p:nvPr>
            <p:ph type="title"/>
          </p:nvPr>
        </p:nvSpPr>
        <p:spPr>
          <a:xfrm>
            <a:off x="616250" y="554700"/>
            <a:ext cx="78195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7" name="Google Shape;267;p20"/>
          <p:cNvSpPr txBox="1"/>
          <p:nvPr>
            <p:ph idx="2" type="title"/>
          </p:nvPr>
        </p:nvSpPr>
        <p:spPr>
          <a:xfrm>
            <a:off x="2015050" y="1971824"/>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8" name="Google Shape;268;p20"/>
          <p:cNvSpPr txBox="1"/>
          <p:nvPr>
            <p:ph idx="1" type="subTitle"/>
          </p:nvPr>
        </p:nvSpPr>
        <p:spPr>
          <a:xfrm>
            <a:off x="2015051" y="2359908"/>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9" name="Google Shape;269;p20"/>
          <p:cNvSpPr txBox="1"/>
          <p:nvPr>
            <p:ph idx="3" type="title"/>
          </p:nvPr>
        </p:nvSpPr>
        <p:spPr>
          <a:xfrm>
            <a:off x="2015175" y="3561025"/>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0" name="Google Shape;270;p20"/>
          <p:cNvSpPr txBox="1"/>
          <p:nvPr>
            <p:ph idx="4" type="subTitle"/>
          </p:nvPr>
        </p:nvSpPr>
        <p:spPr>
          <a:xfrm>
            <a:off x="2015051" y="3949093"/>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1" name="Google Shape;271;p20"/>
          <p:cNvSpPr txBox="1"/>
          <p:nvPr>
            <p:ph idx="5" type="title"/>
          </p:nvPr>
        </p:nvSpPr>
        <p:spPr>
          <a:xfrm>
            <a:off x="5763600" y="1971824"/>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2" name="Google Shape;272;p20"/>
          <p:cNvSpPr txBox="1"/>
          <p:nvPr>
            <p:ph idx="6" type="subTitle"/>
          </p:nvPr>
        </p:nvSpPr>
        <p:spPr>
          <a:xfrm>
            <a:off x="5763601" y="2359908"/>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3" name="Google Shape;273;p20"/>
          <p:cNvSpPr txBox="1"/>
          <p:nvPr>
            <p:ph idx="7" type="title"/>
          </p:nvPr>
        </p:nvSpPr>
        <p:spPr>
          <a:xfrm>
            <a:off x="5763600" y="3561025"/>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4" name="Google Shape;274;p20"/>
          <p:cNvSpPr txBox="1"/>
          <p:nvPr>
            <p:ph idx="8" type="subTitle"/>
          </p:nvPr>
        </p:nvSpPr>
        <p:spPr>
          <a:xfrm>
            <a:off x="5763601" y="3949093"/>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75" name="Google Shape;275;p20"/>
          <p:cNvGrpSpPr/>
          <p:nvPr/>
        </p:nvGrpSpPr>
        <p:grpSpPr>
          <a:xfrm>
            <a:off x="659593" y="618956"/>
            <a:ext cx="8011126" cy="549009"/>
            <a:chOff x="-79829200" y="1351675"/>
            <a:chExt cx="6266525" cy="429450"/>
          </a:xfrm>
        </p:grpSpPr>
        <p:sp>
          <p:nvSpPr>
            <p:cNvPr id="276" name="Google Shape;276;p20"/>
            <p:cNvSpPr/>
            <p:nvPr/>
          </p:nvSpPr>
          <p:spPr>
            <a:xfrm>
              <a:off x="-79631425" y="1367200"/>
              <a:ext cx="139525" cy="116725"/>
            </a:xfrm>
            <a:custGeom>
              <a:rect b="b" l="l" r="r" t="t"/>
              <a:pathLst>
                <a:path extrusionOk="0" h="4669" w="5581">
                  <a:moveTo>
                    <a:pt x="2890" y="1"/>
                  </a:moveTo>
                  <a:cubicBezTo>
                    <a:pt x="2204" y="1"/>
                    <a:pt x="1508" y="259"/>
                    <a:pt x="925" y="692"/>
                  </a:cubicBezTo>
                  <a:lnTo>
                    <a:pt x="862" y="692"/>
                  </a:lnTo>
                  <a:cubicBezTo>
                    <a:pt x="925" y="787"/>
                    <a:pt x="925" y="850"/>
                    <a:pt x="862" y="945"/>
                  </a:cubicBezTo>
                  <a:cubicBezTo>
                    <a:pt x="0" y="2644"/>
                    <a:pt x="1308" y="4668"/>
                    <a:pt x="2887" y="4668"/>
                  </a:cubicBezTo>
                  <a:cubicBezTo>
                    <a:pt x="3398" y="4668"/>
                    <a:pt x="3937" y="4457"/>
                    <a:pt x="4440" y="3953"/>
                  </a:cubicBezTo>
                  <a:cubicBezTo>
                    <a:pt x="5295" y="3098"/>
                    <a:pt x="5580" y="1610"/>
                    <a:pt x="4630" y="692"/>
                  </a:cubicBezTo>
                  <a:cubicBezTo>
                    <a:pt x="4119" y="211"/>
                    <a:pt x="3509" y="1"/>
                    <a:pt x="289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79642350" y="1351675"/>
              <a:ext cx="164700" cy="148000"/>
            </a:xfrm>
            <a:custGeom>
              <a:rect b="b" l="l" r="r" t="t"/>
              <a:pathLst>
                <a:path extrusionOk="0" h="5920" w="6588">
                  <a:moveTo>
                    <a:pt x="3337" y="674"/>
                  </a:moveTo>
                  <a:cubicBezTo>
                    <a:pt x="3932" y="674"/>
                    <a:pt x="4530" y="867"/>
                    <a:pt x="5036" y="1344"/>
                  </a:cubicBezTo>
                  <a:cubicBezTo>
                    <a:pt x="5416" y="1724"/>
                    <a:pt x="5637" y="2199"/>
                    <a:pt x="5637" y="2706"/>
                  </a:cubicBezTo>
                  <a:cubicBezTo>
                    <a:pt x="5637" y="3339"/>
                    <a:pt x="5352" y="4036"/>
                    <a:pt x="4877" y="4511"/>
                  </a:cubicBezTo>
                  <a:cubicBezTo>
                    <a:pt x="4406" y="4982"/>
                    <a:pt x="3872" y="5215"/>
                    <a:pt x="3348" y="5215"/>
                  </a:cubicBezTo>
                  <a:cubicBezTo>
                    <a:pt x="2956" y="5215"/>
                    <a:pt x="2569" y="5085"/>
                    <a:pt x="2217" y="4828"/>
                  </a:cubicBezTo>
                  <a:cubicBezTo>
                    <a:pt x="1362" y="4194"/>
                    <a:pt x="760" y="2864"/>
                    <a:pt x="1394" y="1566"/>
                  </a:cubicBezTo>
                  <a:cubicBezTo>
                    <a:pt x="1425" y="1471"/>
                    <a:pt x="1425" y="1408"/>
                    <a:pt x="1394" y="1344"/>
                  </a:cubicBezTo>
                  <a:cubicBezTo>
                    <a:pt x="1927" y="948"/>
                    <a:pt x="2629" y="674"/>
                    <a:pt x="3337" y="674"/>
                  </a:cubicBezTo>
                  <a:close/>
                  <a:moveTo>
                    <a:pt x="3329" y="1"/>
                  </a:moveTo>
                  <a:cubicBezTo>
                    <a:pt x="3233" y="1"/>
                    <a:pt x="3137" y="5"/>
                    <a:pt x="3040" y="14"/>
                  </a:cubicBezTo>
                  <a:cubicBezTo>
                    <a:pt x="2217" y="46"/>
                    <a:pt x="1552" y="457"/>
                    <a:pt x="1140" y="1028"/>
                  </a:cubicBezTo>
                  <a:cubicBezTo>
                    <a:pt x="1140" y="1091"/>
                    <a:pt x="1109" y="1091"/>
                    <a:pt x="1109" y="1123"/>
                  </a:cubicBezTo>
                  <a:cubicBezTo>
                    <a:pt x="1045" y="1123"/>
                    <a:pt x="919" y="1154"/>
                    <a:pt x="887" y="1249"/>
                  </a:cubicBezTo>
                  <a:cubicBezTo>
                    <a:pt x="824" y="1281"/>
                    <a:pt x="824" y="1313"/>
                    <a:pt x="792" y="1344"/>
                  </a:cubicBezTo>
                  <a:cubicBezTo>
                    <a:pt x="0" y="2611"/>
                    <a:pt x="507" y="4289"/>
                    <a:pt x="1520" y="5208"/>
                  </a:cubicBezTo>
                  <a:cubicBezTo>
                    <a:pt x="2038" y="5681"/>
                    <a:pt x="2674" y="5920"/>
                    <a:pt x="3317" y="5920"/>
                  </a:cubicBezTo>
                  <a:cubicBezTo>
                    <a:pt x="4050" y="5920"/>
                    <a:pt x="4794" y="5610"/>
                    <a:pt x="5384" y="4986"/>
                  </a:cubicBezTo>
                  <a:cubicBezTo>
                    <a:pt x="5542" y="4828"/>
                    <a:pt x="5701" y="4638"/>
                    <a:pt x="5827" y="4448"/>
                  </a:cubicBezTo>
                  <a:cubicBezTo>
                    <a:pt x="6461" y="3466"/>
                    <a:pt x="6587" y="2073"/>
                    <a:pt x="5669" y="1091"/>
                  </a:cubicBezTo>
                  <a:cubicBezTo>
                    <a:pt x="5096" y="403"/>
                    <a:pt x="4238" y="1"/>
                    <a:pt x="33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79594075" y="1390025"/>
              <a:ext cx="22200" cy="53875"/>
            </a:xfrm>
            <a:custGeom>
              <a:rect b="b" l="l" r="r" t="t"/>
              <a:pathLst>
                <a:path extrusionOk="0" h="2155" w="888">
                  <a:moveTo>
                    <a:pt x="761" y="0"/>
                  </a:moveTo>
                  <a:cubicBezTo>
                    <a:pt x="729" y="32"/>
                    <a:pt x="634" y="32"/>
                    <a:pt x="571" y="64"/>
                  </a:cubicBezTo>
                  <a:cubicBezTo>
                    <a:pt x="254" y="285"/>
                    <a:pt x="1" y="729"/>
                    <a:pt x="1" y="1172"/>
                  </a:cubicBezTo>
                  <a:cubicBezTo>
                    <a:pt x="1" y="1552"/>
                    <a:pt x="223" y="1900"/>
                    <a:pt x="476" y="2122"/>
                  </a:cubicBezTo>
                  <a:cubicBezTo>
                    <a:pt x="510" y="2144"/>
                    <a:pt x="547" y="2155"/>
                    <a:pt x="583" y="2155"/>
                  </a:cubicBezTo>
                  <a:cubicBezTo>
                    <a:pt x="649" y="2155"/>
                    <a:pt x="709" y="2120"/>
                    <a:pt x="729" y="2059"/>
                  </a:cubicBezTo>
                  <a:lnTo>
                    <a:pt x="729" y="2027"/>
                  </a:lnTo>
                  <a:cubicBezTo>
                    <a:pt x="761" y="1995"/>
                    <a:pt x="761" y="1869"/>
                    <a:pt x="698" y="1805"/>
                  </a:cubicBezTo>
                  <a:cubicBezTo>
                    <a:pt x="476" y="1584"/>
                    <a:pt x="381" y="1267"/>
                    <a:pt x="413" y="1014"/>
                  </a:cubicBezTo>
                  <a:cubicBezTo>
                    <a:pt x="444" y="729"/>
                    <a:pt x="571" y="475"/>
                    <a:pt x="761" y="380"/>
                  </a:cubicBezTo>
                  <a:cubicBezTo>
                    <a:pt x="888" y="285"/>
                    <a:pt x="888" y="127"/>
                    <a:pt x="793" y="64"/>
                  </a:cubicBezTo>
                  <a:cubicBezTo>
                    <a:pt x="793" y="0"/>
                    <a:pt x="761" y="0"/>
                    <a:pt x="7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p:nvPr/>
          </p:nvSpPr>
          <p:spPr>
            <a:xfrm>
              <a:off x="-79829200" y="1524500"/>
              <a:ext cx="219300" cy="195100"/>
            </a:xfrm>
            <a:custGeom>
              <a:rect b="b" l="l" r="r" t="t"/>
              <a:pathLst>
                <a:path extrusionOk="0" h="7804" w="8772">
                  <a:moveTo>
                    <a:pt x="3743" y="654"/>
                  </a:moveTo>
                  <a:cubicBezTo>
                    <a:pt x="4590" y="654"/>
                    <a:pt x="5462" y="989"/>
                    <a:pt x="6144" y="1557"/>
                  </a:cubicBezTo>
                  <a:cubicBezTo>
                    <a:pt x="8772" y="3856"/>
                    <a:pt x="6408" y="7102"/>
                    <a:pt x="3612" y="7102"/>
                  </a:cubicBezTo>
                  <a:cubicBezTo>
                    <a:pt x="3173" y="7102"/>
                    <a:pt x="2723" y="7022"/>
                    <a:pt x="2280" y="6845"/>
                  </a:cubicBezTo>
                  <a:cubicBezTo>
                    <a:pt x="2251" y="6826"/>
                    <a:pt x="2218" y="6818"/>
                    <a:pt x="2185" y="6818"/>
                  </a:cubicBezTo>
                  <a:cubicBezTo>
                    <a:pt x="2110" y="6818"/>
                    <a:pt x="2029" y="6855"/>
                    <a:pt x="1964" y="6877"/>
                  </a:cubicBezTo>
                  <a:cubicBezTo>
                    <a:pt x="1964" y="6845"/>
                    <a:pt x="1964" y="6845"/>
                    <a:pt x="1932" y="6782"/>
                  </a:cubicBezTo>
                  <a:cubicBezTo>
                    <a:pt x="665" y="5357"/>
                    <a:pt x="285" y="3235"/>
                    <a:pt x="1584" y="1652"/>
                  </a:cubicBezTo>
                  <a:cubicBezTo>
                    <a:pt x="2155" y="957"/>
                    <a:pt x="2937" y="654"/>
                    <a:pt x="3743" y="654"/>
                  </a:cubicBezTo>
                  <a:close/>
                  <a:moveTo>
                    <a:pt x="3734" y="0"/>
                  </a:moveTo>
                  <a:cubicBezTo>
                    <a:pt x="2848" y="0"/>
                    <a:pt x="1966" y="301"/>
                    <a:pt x="1267" y="1018"/>
                  </a:cubicBezTo>
                  <a:cubicBezTo>
                    <a:pt x="444" y="1937"/>
                    <a:pt x="0" y="3298"/>
                    <a:pt x="190" y="4565"/>
                  </a:cubicBezTo>
                  <a:cubicBezTo>
                    <a:pt x="349" y="5642"/>
                    <a:pt x="919" y="6529"/>
                    <a:pt x="1742" y="7004"/>
                  </a:cubicBezTo>
                  <a:cubicBezTo>
                    <a:pt x="1774" y="7004"/>
                    <a:pt x="1774" y="7035"/>
                    <a:pt x="1805" y="7035"/>
                  </a:cubicBezTo>
                  <a:cubicBezTo>
                    <a:pt x="1805" y="7162"/>
                    <a:pt x="1869" y="7257"/>
                    <a:pt x="1964" y="7352"/>
                  </a:cubicBezTo>
                  <a:cubicBezTo>
                    <a:pt x="2027" y="7384"/>
                    <a:pt x="2090" y="7415"/>
                    <a:pt x="2122" y="7415"/>
                  </a:cubicBezTo>
                  <a:cubicBezTo>
                    <a:pt x="2631" y="7684"/>
                    <a:pt x="3176" y="7804"/>
                    <a:pt x="3719" y="7804"/>
                  </a:cubicBezTo>
                  <a:cubicBezTo>
                    <a:pt x="5034" y="7804"/>
                    <a:pt x="6342" y="7103"/>
                    <a:pt x="7126" y="6117"/>
                  </a:cubicBezTo>
                  <a:cubicBezTo>
                    <a:pt x="8361" y="4565"/>
                    <a:pt x="8076" y="2348"/>
                    <a:pt x="6492" y="1018"/>
                  </a:cubicBezTo>
                  <a:cubicBezTo>
                    <a:pt x="6239" y="797"/>
                    <a:pt x="5986" y="607"/>
                    <a:pt x="5701" y="480"/>
                  </a:cubicBezTo>
                  <a:cubicBezTo>
                    <a:pt x="5096" y="178"/>
                    <a:pt x="4413" y="0"/>
                    <a:pt x="37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
            <p:cNvSpPr/>
            <p:nvPr/>
          </p:nvSpPr>
          <p:spPr>
            <a:xfrm>
              <a:off x="-79780125" y="1650575"/>
              <a:ext cx="82375" cy="27875"/>
            </a:xfrm>
            <a:custGeom>
              <a:rect b="b" l="l" r="r" t="t"/>
              <a:pathLst>
                <a:path extrusionOk="0" h="1115" w="3295">
                  <a:moveTo>
                    <a:pt x="3116" y="1"/>
                  </a:moveTo>
                  <a:cubicBezTo>
                    <a:pt x="3059" y="1"/>
                    <a:pt x="2997" y="28"/>
                    <a:pt x="2946" y="92"/>
                  </a:cubicBezTo>
                  <a:cubicBezTo>
                    <a:pt x="2612" y="443"/>
                    <a:pt x="2137" y="644"/>
                    <a:pt x="1669" y="644"/>
                  </a:cubicBezTo>
                  <a:cubicBezTo>
                    <a:pt x="1251" y="644"/>
                    <a:pt x="838" y="483"/>
                    <a:pt x="539" y="124"/>
                  </a:cubicBezTo>
                  <a:cubicBezTo>
                    <a:pt x="479" y="51"/>
                    <a:pt x="404" y="20"/>
                    <a:pt x="332" y="20"/>
                  </a:cubicBezTo>
                  <a:cubicBezTo>
                    <a:pt x="215" y="20"/>
                    <a:pt x="103" y="102"/>
                    <a:pt x="64" y="219"/>
                  </a:cubicBezTo>
                  <a:cubicBezTo>
                    <a:pt x="1" y="251"/>
                    <a:pt x="64" y="314"/>
                    <a:pt x="96" y="409"/>
                  </a:cubicBezTo>
                  <a:cubicBezTo>
                    <a:pt x="498" y="840"/>
                    <a:pt x="1083" y="1114"/>
                    <a:pt x="1660" y="1114"/>
                  </a:cubicBezTo>
                  <a:cubicBezTo>
                    <a:pt x="1720" y="1114"/>
                    <a:pt x="1779" y="1112"/>
                    <a:pt x="1838" y="1106"/>
                  </a:cubicBezTo>
                  <a:cubicBezTo>
                    <a:pt x="2439" y="1074"/>
                    <a:pt x="2946" y="757"/>
                    <a:pt x="3263" y="282"/>
                  </a:cubicBezTo>
                  <a:cubicBezTo>
                    <a:pt x="3294" y="251"/>
                    <a:pt x="3294" y="219"/>
                    <a:pt x="3294" y="156"/>
                  </a:cubicBezTo>
                  <a:cubicBezTo>
                    <a:pt x="3275" y="61"/>
                    <a:pt x="3200" y="1"/>
                    <a:pt x="31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p:nvPr/>
          </p:nvSpPr>
          <p:spPr>
            <a:xfrm>
              <a:off x="-79821300" y="1540825"/>
              <a:ext cx="212050" cy="161475"/>
            </a:xfrm>
            <a:custGeom>
              <a:rect b="b" l="l" r="r" t="t"/>
              <a:pathLst>
                <a:path extrusionOk="0" h="6459" w="8482">
                  <a:moveTo>
                    <a:pt x="4772" y="4359"/>
                  </a:moveTo>
                  <a:cubicBezTo>
                    <a:pt x="4863" y="4359"/>
                    <a:pt x="4941" y="4420"/>
                    <a:pt x="4941" y="4514"/>
                  </a:cubicBezTo>
                  <a:cubicBezTo>
                    <a:pt x="4941" y="4546"/>
                    <a:pt x="4941" y="4641"/>
                    <a:pt x="4910" y="4672"/>
                  </a:cubicBezTo>
                  <a:cubicBezTo>
                    <a:pt x="4567" y="5260"/>
                    <a:pt x="3947" y="5536"/>
                    <a:pt x="3318" y="5536"/>
                  </a:cubicBezTo>
                  <a:cubicBezTo>
                    <a:pt x="2726" y="5536"/>
                    <a:pt x="2127" y="5291"/>
                    <a:pt x="1743" y="4831"/>
                  </a:cubicBezTo>
                  <a:cubicBezTo>
                    <a:pt x="1648" y="4767"/>
                    <a:pt x="1648" y="4641"/>
                    <a:pt x="1711" y="4546"/>
                  </a:cubicBezTo>
                  <a:cubicBezTo>
                    <a:pt x="1749" y="4451"/>
                    <a:pt x="1854" y="4391"/>
                    <a:pt x="1967" y="4391"/>
                  </a:cubicBezTo>
                  <a:cubicBezTo>
                    <a:pt x="2043" y="4391"/>
                    <a:pt x="2122" y="4418"/>
                    <a:pt x="2186" y="4482"/>
                  </a:cubicBezTo>
                  <a:cubicBezTo>
                    <a:pt x="2492" y="4819"/>
                    <a:pt x="2923" y="4978"/>
                    <a:pt x="3355" y="4978"/>
                  </a:cubicBezTo>
                  <a:cubicBezTo>
                    <a:pt x="3818" y="4978"/>
                    <a:pt x="4282" y="4795"/>
                    <a:pt x="4593" y="4451"/>
                  </a:cubicBezTo>
                  <a:cubicBezTo>
                    <a:pt x="4644" y="4387"/>
                    <a:pt x="4711" y="4359"/>
                    <a:pt x="4772" y="4359"/>
                  </a:cubicBezTo>
                  <a:close/>
                  <a:moveTo>
                    <a:pt x="3494" y="1"/>
                  </a:moveTo>
                  <a:cubicBezTo>
                    <a:pt x="2684" y="1"/>
                    <a:pt x="1886" y="304"/>
                    <a:pt x="1299" y="999"/>
                  </a:cubicBezTo>
                  <a:cubicBezTo>
                    <a:pt x="1" y="2582"/>
                    <a:pt x="381" y="4704"/>
                    <a:pt x="1648" y="6129"/>
                  </a:cubicBezTo>
                  <a:cubicBezTo>
                    <a:pt x="1648" y="6192"/>
                    <a:pt x="1648" y="6192"/>
                    <a:pt x="1711" y="6224"/>
                  </a:cubicBezTo>
                  <a:cubicBezTo>
                    <a:pt x="1755" y="6202"/>
                    <a:pt x="1829" y="6165"/>
                    <a:pt x="1912" y="6165"/>
                  </a:cubicBezTo>
                  <a:cubicBezTo>
                    <a:pt x="1949" y="6165"/>
                    <a:pt x="1989" y="6173"/>
                    <a:pt x="2028" y="6192"/>
                  </a:cubicBezTo>
                  <a:cubicBezTo>
                    <a:pt x="2472" y="6375"/>
                    <a:pt x="2924" y="6458"/>
                    <a:pt x="3365" y="6458"/>
                  </a:cubicBezTo>
                  <a:cubicBezTo>
                    <a:pt x="6133" y="6458"/>
                    <a:pt x="8482" y="3198"/>
                    <a:pt x="5860" y="904"/>
                  </a:cubicBezTo>
                  <a:cubicBezTo>
                    <a:pt x="5211" y="336"/>
                    <a:pt x="4345" y="1"/>
                    <a:pt x="34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74174700" y="1563250"/>
              <a:ext cx="148875" cy="120525"/>
            </a:xfrm>
            <a:custGeom>
              <a:rect b="b" l="l" r="r" t="t"/>
              <a:pathLst>
                <a:path extrusionOk="0" h="4821" w="5955">
                  <a:moveTo>
                    <a:pt x="2507" y="1"/>
                  </a:moveTo>
                  <a:cubicBezTo>
                    <a:pt x="1485" y="1"/>
                    <a:pt x="498" y="599"/>
                    <a:pt x="286" y="1685"/>
                  </a:cubicBezTo>
                  <a:cubicBezTo>
                    <a:pt x="1" y="3142"/>
                    <a:pt x="1014" y="4345"/>
                    <a:pt x="2281" y="4757"/>
                  </a:cubicBezTo>
                  <a:cubicBezTo>
                    <a:pt x="2313" y="4757"/>
                    <a:pt x="2313" y="4820"/>
                    <a:pt x="2313" y="4820"/>
                  </a:cubicBezTo>
                  <a:cubicBezTo>
                    <a:pt x="2344" y="4757"/>
                    <a:pt x="2439" y="4694"/>
                    <a:pt x="2503" y="4694"/>
                  </a:cubicBezTo>
                  <a:cubicBezTo>
                    <a:pt x="5036" y="4409"/>
                    <a:pt x="5955" y="640"/>
                    <a:pt x="3104" y="70"/>
                  </a:cubicBezTo>
                  <a:cubicBezTo>
                    <a:pt x="2907" y="23"/>
                    <a:pt x="2706" y="1"/>
                    <a:pt x="250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4187350" y="1548475"/>
              <a:ext cx="156775" cy="147175"/>
            </a:xfrm>
            <a:custGeom>
              <a:rect b="b" l="l" r="r" t="t"/>
              <a:pathLst>
                <a:path extrusionOk="0" h="5887" w="6271">
                  <a:moveTo>
                    <a:pt x="3075" y="631"/>
                  </a:moveTo>
                  <a:cubicBezTo>
                    <a:pt x="3255" y="631"/>
                    <a:pt x="3435" y="651"/>
                    <a:pt x="3610" y="693"/>
                  </a:cubicBezTo>
                  <a:cubicBezTo>
                    <a:pt x="4719" y="914"/>
                    <a:pt x="5384" y="1674"/>
                    <a:pt x="5352" y="2751"/>
                  </a:cubicBezTo>
                  <a:cubicBezTo>
                    <a:pt x="5320" y="3828"/>
                    <a:pt x="4465" y="5095"/>
                    <a:pt x="3040" y="5253"/>
                  </a:cubicBezTo>
                  <a:cubicBezTo>
                    <a:pt x="2977" y="5253"/>
                    <a:pt x="2945" y="5285"/>
                    <a:pt x="2850" y="5348"/>
                  </a:cubicBezTo>
                  <a:cubicBezTo>
                    <a:pt x="1679" y="4936"/>
                    <a:pt x="570" y="3828"/>
                    <a:pt x="823" y="2276"/>
                  </a:cubicBezTo>
                  <a:cubicBezTo>
                    <a:pt x="918" y="1769"/>
                    <a:pt x="1203" y="1326"/>
                    <a:pt x="1679" y="1041"/>
                  </a:cubicBezTo>
                  <a:cubicBezTo>
                    <a:pt x="2075" y="785"/>
                    <a:pt x="2574" y="631"/>
                    <a:pt x="3075" y="631"/>
                  </a:cubicBezTo>
                  <a:close/>
                  <a:moveTo>
                    <a:pt x="3237" y="1"/>
                  </a:moveTo>
                  <a:cubicBezTo>
                    <a:pt x="3163" y="1"/>
                    <a:pt x="3087" y="8"/>
                    <a:pt x="3009" y="28"/>
                  </a:cubicBezTo>
                  <a:cubicBezTo>
                    <a:pt x="1837" y="59"/>
                    <a:pt x="633" y="724"/>
                    <a:pt x="285" y="1991"/>
                  </a:cubicBezTo>
                  <a:cubicBezTo>
                    <a:pt x="0" y="2815"/>
                    <a:pt x="253" y="3891"/>
                    <a:pt x="823" y="4683"/>
                  </a:cubicBezTo>
                  <a:cubicBezTo>
                    <a:pt x="1362" y="5348"/>
                    <a:pt x="2027" y="5696"/>
                    <a:pt x="2724" y="5696"/>
                  </a:cubicBezTo>
                  <a:lnTo>
                    <a:pt x="2819" y="5696"/>
                  </a:lnTo>
                  <a:cubicBezTo>
                    <a:pt x="2850" y="5791"/>
                    <a:pt x="2945" y="5823"/>
                    <a:pt x="3040" y="5886"/>
                  </a:cubicBezTo>
                  <a:lnTo>
                    <a:pt x="3199" y="5886"/>
                  </a:lnTo>
                  <a:cubicBezTo>
                    <a:pt x="4719" y="5823"/>
                    <a:pt x="5827" y="4493"/>
                    <a:pt x="6017" y="3195"/>
                  </a:cubicBezTo>
                  <a:cubicBezTo>
                    <a:pt x="6271" y="1674"/>
                    <a:pt x="5289" y="313"/>
                    <a:pt x="3737" y="59"/>
                  </a:cubicBezTo>
                  <a:cubicBezTo>
                    <a:pt x="3562" y="37"/>
                    <a:pt x="3403" y="1"/>
                    <a:pt x="32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74129575" y="1623575"/>
              <a:ext cx="48325" cy="34425"/>
            </a:xfrm>
            <a:custGeom>
              <a:rect b="b" l="l" r="r" t="t"/>
              <a:pathLst>
                <a:path extrusionOk="0" h="1377" w="1933">
                  <a:moveTo>
                    <a:pt x="1743" y="1"/>
                  </a:moveTo>
                  <a:cubicBezTo>
                    <a:pt x="1648" y="1"/>
                    <a:pt x="1584" y="64"/>
                    <a:pt x="1584" y="191"/>
                  </a:cubicBezTo>
                  <a:cubicBezTo>
                    <a:pt x="1489" y="444"/>
                    <a:pt x="1299" y="697"/>
                    <a:pt x="1046" y="856"/>
                  </a:cubicBezTo>
                  <a:cubicBezTo>
                    <a:pt x="912" y="932"/>
                    <a:pt x="754" y="974"/>
                    <a:pt x="609" y="974"/>
                  </a:cubicBezTo>
                  <a:cubicBezTo>
                    <a:pt x="514" y="974"/>
                    <a:pt x="424" y="956"/>
                    <a:pt x="349" y="919"/>
                  </a:cubicBezTo>
                  <a:cubicBezTo>
                    <a:pt x="332" y="915"/>
                    <a:pt x="315" y="913"/>
                    <a:pt x="299" y="913"/>
                  </a:cubicBezTo>
                  <a:cubicBezTo>
                    <a:pt x="190" y="913"/>
                    <a:pt x="92" y="995"/>
                    <a:pt x="64" y="1077"/>
                  </a:cubicBezTo>
                  <a:lnTo>
                    <a:pt x="64" y="1172"/>
                  </a:lnTo>
                  <a:cubicBezTo>
                    <a:pt x="1" y="1172"/>
                    <a:pt x="33" y="1236"/>
                    <a:pt x="159" y="1299"/>
                  </a:cubicBezTo>
                  <a:cubicBezTo>
                    <a:pt x="286" y="1352"/>
                    <a:pt x="423" y="1376"/>
                    <a:pt x="563" y="1376"/>
                  </a:cubicBezTo>
                  <a:cubicBezTo>
                    <a:pt x="842" y="1376"/>
                    <a:pt x="1130" y="1278"/>
                    <a:pt x="1363" y="1109"/>
                  </a:cubicBezTo>
                  <a:cubicBezTo>
                    <a:pt x="1679" y="887"/>
                    <a:pt x="1901" y="571"/>
                    <a:pt x="1933" y="222"/>
                  </a:cubicBezTo>
                  <a:cubicBezTo>
                    <a:pt x="1933" y="96"/>
                    <a:pt x="1838" y="64"/>
                    <a:pt x="17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73756650" y="1586850"/>
              <a:ext cx="193975" cy="194275"/>
            </a:xfrm>
            <a:custGeom>
              <a:rect b="b" l="l" r="r" t="t"/>
              <a:pathLst>
                <a:path extrusionOk="0" h="7771" w="7759">
                  <a:moveTo>
                    <a:pt x="3508" y="688"/>
                  </a:moveTo>
                  <a:cubicBezTo>
                    <a:pt x="5088" y="688"/>
                    <a:pt x="6799" y="1794"/>
                    <a:pt x="7157" y="3655"/>
                  </a:cubicBezTo>
                  <a:cubicBezTo>
                    <a:pt x="7189" y="3781"/>
                    <a:pt x="7284" y="3876"/>
                    <a:pt x="7347" y="3908"/>
                  </a:cubicBezTo>
                  <a:lnTo>
                    <a:pt x="7316" y="3940"/>
                  </a:lnTo>
                  <a:cubicBezTo>
                    <a:pt x="6838" y="5642"/>
                    <a:pt x="5430" y="7091"/>
                    <a:pt x="3572" y="7091"/>
                  </a:cubicBezTo>
                  <a:cubicBezTo>
                    <a:pt x="3459" y="7091"/>
                    <a:pt x="3346" y="7086"/>
                    <a:pt x="3230" y="7075"/>
                  </a:cubicBezTo>
                  <a:cubicBezTo>
                    <a:pt x="1393" y="6917"/>
                    <a:pt x="443" y="5048"/>
                    <a:pt x="665" y="3338"/>
                  </a:cubicBezTo>
                  <a:cubicBezTo>
                    <a:pt x="899" y="1498"/>
                    <a:pt x="2156" y="688"/>
                    <a:pt x="3508" y="688"/>
                  </a:cubicBezTo>
                  <a:close/>
                  <a:moveTo>
                    <a:pt x="3657" y="1"/>
                  </a:moveTo>
                  <a:cubicBezTo>
                    <a:pt x="1797" y="1"/>
                    <a:pt x="272" y="1384"/>
                    <a:pt x="32" y="3338"/>
                  </a:cubicBezTo>
                  <a:cubicBezTo>
                    <a:pt x="0" y="3655"/>
                    <a:pt x="0" y="3971"/>
                    <a:pt x="32" y="4288"/>
                  </a:cubicBezTo>
                  <a:cubicBezTo>
                    <a:pt x="190" y="5840"/>
                    <a:pt x="1172" y="7392"/>
                    <a:pt x="2914" y="7708"/>
                  </a:cubicBezTo>
                  <a:cubicBezTo>
                    <a:pt x="3133" y="7750"/>
                    <a:pt x="3358" y="7770"/>
                    <a:pt x="3587" y="7770"/>
                  </a:cubicBezTo>
                  <a:cubicBezTo>
                    <a:pt x="4582" y="7770"/>
                    <a:pt x="5637" y="7384"/>
                    <a:pt x="6461" y="6663"/>
                  </a:cubicBezTo>
                  <a:cubicBezTo>
                    <a:pt x="7284" y="5967"/>
                    <a:pt x="7664" y="5016"/>
                    <a:pt x="7632" y="4066"/>
                  </a:cubicBezTo>
                  <a:cubicBezTo>
                    <a:pt x="7632" y="4035"/>
                    <a:pt x="7632" y="3971"/>
                    <a:pt x="7601" y="3971"/>
                  </a:cubicBezTo>
                  <a:cubicBezTo>
                    <a:pt x="7727" y="3908"/>
                    <a:pt x="7759" y="3781"/>
                    <a:pt x="7759" y="3655"/>
                  </a:cubicBezTo>
                  <a:lnTo>
                    <a:pt x="7759" y="3465"/>
                  </a:lnTo>
                  <a:cubicBezTo>
                    <a:pt x="7569" y="1501"/>
                    <a:pt x="5700" y="171"/>
                    <a:pt x="3959" y="13"/>
                  </a:cubicBezTo>
                  <a:cubicBezTo>
                    <a:pt x="3857" y="5"/>
                    <a:pt x="3757" y="1"/>
                    <a:pt x="36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73656100" y="1637750"/>
              <a:ext cx="57000" cy="68550"/>
            </a:xfrm>
            <a:custGeom>
              <a:rect b="b" l="l" r="r" t="t"/>
              <a:pathLst>
                <a:path extrusionOk="0" h="2742" w="2280">
                  <a:moveTo>
                    <a:pt x="344" y="1"/>
                  </a:moveTo>
                  <a:cubicBezTo>
                    <a:pt x="313" y="1"/>
                    <a:pt x="283" y="2"/>
                    <a:pt x="253" y="4"/>
                  </a:cubicBezTo>
                  <a:cubicBezTo>
                    <a:pt x="222" y="4"/>
                    <a:pt x="158" y="4"/>
                    <a:pt x="127" y="35"/>
                  </a:cubicBezTo>
                  <a:cubicBezTo>
                    <a:pt x="0" y="162"/>
                    <a:pt x="63" y="352"/>
                    <a:pt x="253" y="415"/>
                  </a:cubicBezTo>
                  <a:cubicBezTo>
                    <a:pt x="1172" y="574"/>
                    <a:pt x="1900" y="1460"/>
                    <a:pt x="1647" y="2379"/>
                  </a:cubicBezTo>
                  <a:cubicBezTo>
                    <a:pt x="1566" y="2594"/>
                    <a:pt x="1737" y="2741"/>
                    <a:pt x="1888" y="2741"/>
                  </a:cubicBezTo>
                  <a:cubicBezTo>
                    <a:pt x="1914" y="2741"/>
                    <a:pt x="1940" y="2737"/>
                    <a:pt x="1963" y="2727"/>
                  </a:cubicBezTo>
                  <a:cubicBezTo>
                    <a:pt x="1995" y="2727"/>
                    <a:pt x="2058" y="2695"/>
                    <a:pt x="2122" y="2569"/>
                  </a:cubicBezTo>
                  <a:cubicBezTo>
                    <a:pt x="2280" y="1935"/>
                    <a:pt x="2154" y="1239"/>
                    <a:pt x="1710" y="732"/>
                  </a:cubicBezTo>
                  <a:cubicBezTo>
                    <a:pt x="1381" y="254"/>
                    <a:pt x="855" y="1"/>
                    <a:pt x="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p:nvPr/>
          </p:nvSpPr>
          <p:spPr>
            <a:xfrm>
              <a:off x="-73745575" y="1605000"/>
              <a:ext cx="172625" cy="160600"/>
            </a:xfrm>
            <a:custGeom>
              <a:rect b="b" l="l" r="r" t="t"/>
              <a:pathLst>
                <a:path extrusionOk="0" h="6424" w="6905">
                  <a:moveTo>
                    <a:pt x="3947" y="1343"/>
                  </a:moveTo>
                  <a:cubicBezTo>
                    <a:pt x="5201" y="1343"/>
                    <a:pt x="6073" y="2734"/>
                    <a:pt x="5733" y="3942"/>
                  </a:cubicBezTo>
                  <a:cubicBezTo>
                    <a:pt x="5701" y="4037"/>
                    <a:pt x="5606" y="4100"/>
                    <a:pt x="5542" y="4132"/>
                  </a:cubicBezTo>
                  <a:cubicBezTo>
                    <a:pt x="5523" y="4135"/>
                    <a:pt x="5505" y="4136"/>
                    <a:pt x="5486" y="4136"/>
                  </a:cubicBezTo>
                  <a:cubicBezTo>
                    <a:pt x="5290" y="4136"/>
                    <a:pt x="5139" y="3986"/>
                    <a:pt x="5226" y="3784"/>
                  </a:cubicBezTo>
                  <a:cubicBezTo>
                    <a:pt x="5479" y="2865"/>
                    <a:pt x="4751" y="1915"/>
                    <a:pt x="3832" y="1789"/>
                  </a:cubicBezTo>
                  <a:cubicBezTo>
                    <a:pt x="3642" y="1757"/>
                    <a:pt x="3579" y="1567"/>
                    <a:pt x="3706" y="1440"/>
                  </a:cubicBezTo>
                  <a:cubicBezTo>
                    <a:pt x="3737" y="1409"/>
                    <a:pt x="3801" y="1345"/>
                    <a:pt x="3864" y="1345"/>
                  </a:cubicBezTo>
                  <a:cubicBezTo>
                    <a:pt x="3892" y="1344"/>
                    <a:pt x="3920" y="1343"/>
                    <a:pt x="3947" y="1343"/>
                  </a:cubicBezTo>
                  <a:close/>
                  <a:moveTo>
                    <a:pt x="3076" y="0"/>
                  </a:moveTo>
                  <a:cubicBezTo>
                    <a:pt x="1735" y="0"/>
                    <a:pt x="484" y="813"/>
                    <a:pt x="222" y="2675"/>
                  </a:cubicBezTo>
                  <a:cubicBezTo>
                    <a:pt x="0" y="4354"/>
                    <a:pt x="950" y="6222"/>
                    <a:pt x="2787" y="6412"/>
                  </a:cubicBezTo>
                  <a:cubicBezTo>
                    <a:pt x="2887" y="6420"/>
                    <a:pt x="2985" y="6424"/>
                    <a:pt x="3082" y="6424"/>
                  </a:cubicBezTo>
                  <a:cubicBezTo>
                    <a:pt x="4964" y="6424"/>
                    <a:pt x="6391" y="4992"/>
                    <a:pt x="6873" y="3245"/>
                  </a:cubicBezTo>
                  <a:cubicBezTo>
                    <a:pt x="6873" y="3214"/>
                    <a:pt x="6904" y="3214"/>
                    <a:pt x="6904" y="3214"/>
                  </a:cubicBezTo>
                  <a:cubicBezTo>
                    <a:pt x="6841" y="3182"/>
                    <a:pt x="6714" y="3087"/>
                    <a:pt x="6714" y="2992"/>
                  </a:cubicBezTo>
                  <a:cubicBezTo>
                    <a:pt x="6355" y="1126"/>
                    <a:pt x="4653" y="0"/>
                    <a:pt x="30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3354400" y="2138900"/>
            <a:ext cx="5312700" cy="1104900"/>
          </a:xfrm>
          <a:prstGeom prst="rect">
            <a:avLst/>
          </a:prstGeom>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lt2"/>
              </a:buClr>
              <a:buSzPts val="5000"/>
              <a:buNone/>
              <a:defRPr sz="6000">
                <a:solidFill>
                  <a:schemeClr val="lt2"/>
                </a:solidFill>
              </a:defRPr>
            </a:lvl1pPr>
            <a:lvl2pPr lvl="1" rtl="0" algn="ctr">
              <a:lnSpc>
                <a:spcPct val="80000"/>
              </a:lnSpc>
              <a:spcBef>
                <a:spcPts val="0"/>
              </a:spcBef>
              <a:spcAft>
                <a:spcPts val="0"/>
              </a:spcAft>
              <a:buClr>
                <a:schemeClr val="accent4"/>
              </a:buClr>
              <a:buSzPts val="5000"/>
              <a:buNone/>
              <a:defRPr sz="5000">
                <a:solidFill>
                  <a:schemeClr val="accent4"/>
                </a:solidFill>
              </a:defRPr>
            </a:lvl2pPr>
            <a:lvl3pPr lvl="2" rtl="0" algn="ctr">
              <a:lnSpc>
                <a:spcPct val="80000"/>
              </a:lnSpc>
              <a:spcBef>
                <a:spcPts val="0"/>
              </a:spcBef>
              <a:spcAft>
                <a:spcPts val="0"/>
              </a:spcAft>
              <a:buClr>
                <a:schemeClr val="accent4"/>
              </a:buClr>
              <a:buSzPts val="5000"/>
              <a:buNone/>
              <a:defRPr sz="5000">
                <a:solidFill>
                  <a:schemeClr val="accent4"/>
                </a:solidFill>
              </a:defRPr>
            </a:lvl3pPr>
            <a:lvl4pPr lvl="3" rtl="0" algn="ctr">
              <a:lnSpc>
                <a:spcPct val="80000"/>
              </a:lnSpc>
              <a:spcBef>
                <a:spcPts val="0"/>
              </a:spcBef>
              <a:spcAft>
                <a:spcPts val="0"/>
              </a:spcAft>
              <a:buClr>
                <a:schemeClr val="accent4"/>
              </a:buClr>
              <a:buSzPts val="5000"/>
              <a:buNone/>
              <a:defRPr sz="5000">
                <a:solidFill>
                  <a:schemeClr val="accent4"/>
                </a:solidFill>
              </a:defRPr>
            </a:lvl4pPr>
            <a:lvl5pPr lvl="4" rtl="0" algn="ctr">
              <a:lnSpc>
                <a:spcPct val="80000"/>
              </a:lnSpc>
              <a:spcBef>
                <a:spcPts val="0"/>
              </a:spcBef>
              <a:spcAft>
                <a:spcPts val="0"/>
              </a:spcAft>
              <a:buClr>
                <a:schemeClr val="accent4"/>
              </a:buClr>
              <a:buSzPts val="5000"/>
              <a:buNone/>
              <a:defRPr sz="5000">
                <a:solidFill>
                  <a:schemeClr val="accent4"/>
                </a:solidFill>
              </a:defRPr>
            </a:lvl5pPr>
            <a:lvl6pPr lvl="5" rtl="0" algn="ctr">
              <a:lnSpc>
                <a:spcPct val="80000"/>
              </a:lnSpc>
              <a:spcBef>
                <a:spcPts val="0"/>
              </a:spcBef>
              <a:spcAft>
                <a:spcPts val="0"/>
              </a:spcAft>
              <a:buClr>
                <a:schemeClr val="accent4"/>
              </a:buClr>
              <a:buSzPts val="5000"/>
              <a:buNone/>
              <a:defRPr sz="5000">
                <a:solidFill>
                  <a:schemeClr val="accent4"/>
                </a:solidFill>
              </a:defRPr>
            </a:lvl6pPr>
            <a:lvl7pPr lvl="6" rtl="0" algn="ctr">
              <a:lnSpc>
                <a:spcPct val="80000"/>
              </a:lnSpc>
              <a:spcBef>
                <a:spcPts val="0"/>
              </a:spcBef>
              <a:spcAft>
                <a:spcPts val="0"/>
              </a:spcAft>
              <a:buClr>
                <a:schemeClr val="accent4"/>
              </a:buClr>
              <a:buSzPts val="5000"/>
              <a:buNone/>
              <a:defRPr sz="5000">
                <a:solidFill>
                  <a:schemeClr val="accent4"/>
                </a:solidFill>
              </a:defRPr>
            </a:lvl7pPr>
            <a:lvl8pPr lvl="7" rtl="0" algn="ctr">
              <a:lnSpc>
                <a:spcPct val="80000"/>
              </a:lnSpc>
              <a:spcBef>
                <a:spcPts val="0"/>
              </a:spcBef>
              <a:spcAft>
                <a:spcPts val="0"/>
              </a:spcAft>
              <a:buClr>
                <a:schemeClr val="accent4"/>
              </a:buClr>
              <a:buSzPts val="5000"/>
              <a:buNone/>
              <a:defRPr sz="5000">
                <a:solidFill>
                  <a:schemeClr val="accent4"/>
                </a:solidFill>
              </a:defRPr>
            </a:lvl8pPr>
            <a:lvl9pPr lvl="8" rtl="0" algn="ctr">
              <a:lnSpc>
                <a:spcPct val="80000"/>
              </a:lnSpc>
              <a:spcBef>
                <a:spcPts val="0"/>
              </a:spcBef>
              <a:spcAft>
                <a:spcPts val="0"/>
              </a:spcAft>
              <a:buClr>
                <a:schemeClr val="accent3"/>
              </a:buClr>
              <a:buSzPts val="5000"/>
              <a:buNone/>
              <a:defRPr sz="5000">
                <a:solidFill>
                  <a:schemeClr val="accent3"/>
                </a:solidFill>
              </a:defRPr>
            </a:lvl9pPr>
          </a:lstStyle>
          <a:p/>
        </p:txBody>
      </p:sp>
      <p:sp>
        <p:nvSpPr>
          <p:cNvPr id="15" name="Google Shape;15;p3"/>
          <p:cNvSpPr txBox="1"/>
          <p:nvPr>
            <p:ph hasCustomPrompt="1" idx="2" type="title"/>
          </p:nvPr>
        </p:nvSpPr>
        <p:spPr>
          <a:xfrm>
            <a:off x="5090150" y="685163"/>
            <a:ext cx="1841100" cy="1449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p:nvPr>
            <p:ph idx="1" type="subTitle"/>
          </p:nvPr>
        </p:nvSpPr>
        <p:spPr>
          <a:xfrm>
            <a:off x="4078850" y="3300375"/>
            <a:ext cx="3863700" cy="35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160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rect b="b" l="l" r="r" t="t"/>
              <a:pathLst>
                <a:path extrusionOk="0" h="4617" w="6014">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8169059" y="1342637"/>
              <a:ext cx="207495" cy="195446"/>
            </a:xfrm>
            <a:custGeom>
              <a:rect b="b" l="l" r="r" t="t"/>
              <a:pathLst>
                <a:path extrusionOk="0" h="5937" w="6303">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8222224" y="1466216"/>
              <a:ext cx="71996" cy="26204"/>
            </a:xfrm>
            <a:custGeom>
              <a:rect b="b" l="l" r="r" t="t"/>
              <a:pathLst>
                <a:path extrusionOk="0" h="796" w="2187">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8337967" y="1578766"/>
              <a:ext cx="281499" cy="254537"/>
            </a:xfrm>
            <a:custGeom>
              <a:rect b="b" l="l" r="r" t="t"/>
              <a:pathLst>
                <a:path extrusionOk="0" h="7732" w="8551">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8504767" y="1663269"/>
              <a:ext cx="44837" cy="107418"/>
            </a:xfrm>
            <a:custGeom>
              <a:rect b="b" l="l" r="r" t="t"/>
              <a:pathLst>
                <a:path extrusionOk="0" h="3263" w="1362">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8355677" y="1598089"/>
              <a:ext cx="245452" cy="214013"/>
            </a:xfrm>
            <a:custGeom>
              <a:rect b="b" l="l" r="r" t="t"/>
              <a:pathLst>
                <a:path extrusionOk="0" h="6501" w="7456">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3"/>
          <p:cNvSpPr/>
          <p:nvPr/>
        </p:nvSpPr>
        <p:spPr>
          <a:xfrm rot="5400000">
            <a:off x="4535879" y="-480718"/>
            <a:ext cx="71198" cy="9143592"/>
          </a:xfrm>
          <a:custGeom>
            <a:rect b="b" l="l" r="r" t="t"/>
            <a:pathLst>
              <a:path extrusionOk="0" h="202673" w="4054">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cap="flat" cmpd="sng" w="28575">
            <a:solidFill>
              <a:schemeClr val="dk1"/>
            </a:solidFill>
            <a:prstDash val="solid"/>
            <a:round/>
            <a:headEnd len="med" w="med" type="none"/>
            <a:tailEnd len="med" w="med" type="none"/>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_1_1_2">
    <p:spTree>
      <p:nvGrpSpPr>
        <p:cNvPr id="288" name="Shape 288"/>
        <p:cNvGrpSpPr/>
        <p:nvPr/>
      </p:nvGrpSpPr>
      <p:grpSpPr>
        <a:xfrm>
          <a:off x="0" y="0"/>
          <a:ext cx="0" cy="0"/>
          <a:chOff x="0" y="0"/>
          <a:chExt cx="0" cy="0"/>
        </a:xfrm>
      </p:grpSpPr>
      <p:sp>
        <p:nvSpPr>
          <p:cNvPr id="289" name="Google Shape;289;p21"/>
          <p:cNvSpPr txBox="1"/>
          <p:nvPr>
            <p:ph type="title"/>
          </p:nvPr>
        </p:nvSpPr>
        <p:spPr>
          <a:xfrm>
            <a:off x="2689250" y="573681"/>
            <a:ext cx="3765300" cy="11223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4800"/>
              <a:buNone/>
              <a:defRPr sz="5500">
                <a:solidFill>
                  <a:schemeClr val="accent5"/>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0" name="Google Shape;290;p21"/>
          <p:cNvSpPr txBox="1"/>
          <p:nvPr>
            <p:ph idx="1" type="subTitle"/>
          </p:nvPr>
        </p:nvSpPr>
        <p:spPr>
          <a:xfrm>
            <a:off x="3092876" y="1682606"/>
            <a:ext cx="2946900" cy="102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91" name="Google Shape;291;p21"/>
          <p:cNvSpPr txBox="1"/>
          <p:nvPr/>
        </p:nvSpPr>
        <p:spPr>
          <a:xfrm>
            <a:off x="2317050" y="3459875"/>
            <a:ext cx="4509900" cy="7419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lt2"/>
                </a:solidFill>
                <a:latin typeface="Roboto"/>
                <a:ea typeface="Roboto"/>
                <a:cs typeface="Roboto"/>
                <a:sym typeface="Roboto"/>
              </a:rPr>
              <a:t>CREDITS: This presentation template was created by </a:t>
            </a:r>
            <a:r>
              <a:rPr b="1" lang="en" sz="1200">
                <a:solidFill>
                  <a:schemeClr val="lt2"/>
                </a:solidFill>
                <a:uFill>
                  <a:noFill/>
                </a:uFill>
                <a:latin typeface="Roboto"/>
                <a:ea typeface="Roboto"/>
                <a:cs typeface="Roboto"/>
                <a:sym typeface="Roboto"/>
                <a:hlinkClick r:id="rId2">
                  <a:extLst>
                    <a:ext uri="{A12FA001-AC4F-418D-AE19-62706E023703}">
                      <ahyp:hlinkClr val="tx"/>
                    </a:ext>
                  </a:extLst>
                </a:hlinkClick>
              </a:rPr>
              <a:t>Slidesgo</a:t>
            </a:r>
            <a:r>
              <a:rPr lang="en" sz="1200">
                <a:solidFill>
                  <a:schemeClr val="lt2"/>
                </a:solidFill>
                <a:latin typeface="Roboto"/>
                <a:ea typeface="Roboto"/>
                <a:cs typeface="Roboto"/>
                <a:sym typeface="Roboto"/>
              </a:rPr>
              <a:t>, including icons by </a:t>
            </a:r>
            <a:r>
              <a:rPr b="1" lang="en" sz="1200">
                <a:solidFill>
                  <a:schemeClr val="lt2"/>
                </a:solidFill>
                <a:uFill>
                  <a:noFill/>
                </a:uFill>
                <a:latin typeface="Roboto"/>
                <a:ea typeface="Roboto"/>
                <a:cs typeface="Roboto"/>
                <a:sym typeface="Roboto"/>
                <a:hlinkClick r:id="rId3">
                  <a:extLst>
                    <a:ext uri="{A12FA001-AC4F-418D-AE19-62706E023703}">
                      <ahyp:hlinkClr val="tx"/>
                    </a:ext>
                  </a:extLst>
                </a:hlinkClick>
              </a:rPr>
              <a:t>Flaticon</a:t>
            </a:r>
            <a:r>
              <a:rPr lang="en" sz="1200">
                <a:solidFill>
                  <a:schemeClr val="lt2"/>
                </a:solidFill>
                <a:latin typeface="Roboto"/>
                <a:ea typeface="Roboto"/>
                <a:cs typeface="Roboto"/>
                <a:sym typeface="Roboto"/>
              </a:rPr>
              <a:t>, </a:t>
            </a:r>
            <a:r>
              <a:rPr lang="en" sz="1200">
                <a:solidFill>
                  <a:schemeClr val="lt2"/>
                </a:solidFill>
                <a:latin typeface="Roboto"/>
                <a:ea typeface="Roboto"/>
                <a:cs typeface="Roboto"/>
                <a:sym typeface="Roboto"/>
              </a:rPr>
              <a:t>infographics &amp; images by </a:t>
            </a:r>
            <a:r>
              <a:rPr b="1" lang="en" sz="1200">
                <a:solidFill>
                  <a:schemeClr val="lt2"/>
                </a:solidFill>
                <a:uFill>
                  <a:noFill/>
                </a:uFill>
                <a:latin typeface="Roboto"/>
                <a:ea typeface="Roboto"/>
                <a:cs typeface="Roboto"/>
                <a:sym typeface="Roboto"/>
                <a:hlinkClick r:id="rId4">
                  <a:extLst>
                    <a:ext uri="{A12FA001-AC4F-418D-AE19-62706E023703}">
                      <ahyp:hlinkClr val="tx"/>
                    </a:ext>
                  </a:extLst>
                </a:hlinkClick>
              </a:rPr>
              <a:t>Freepik</a:t>
            </a:r>
            <a:r>
              <a:rPr lang="en" sz="1200">
                <a:solidFill>
                  <a:schemeClr val="lt2"/>
                </a:solidFill>
                <a:latin typeface="Roboto"/>
                <a:ea typeface="Roboto"/>
                <a:cs typeface="Roboto"/>
                <a:sym typeface="Roboto"/>
              </a:rPr>
              <a:t> and illustrations by </a:t>
            </a:r>
            <a:r>
              <a:rPr b="1" lang="en" sz="1200">
                <a:solidFill>
                  <a:schemeClr val="lt2"/>
                </a:solidFill>
                <a:uFill>
                  <a:noFill/>
                </a:uFill>
                <a:latin typeface="Roboto"/>
                <a:ea typeface="Roboto"/>
                <a:cs typeface="Roboto"/>
                <a:sym typeface="Roboto"/>
                <a:hlinkClick r:id="rId5">
                  <a:extLst>
                    <a:ext uri="{A12FA001-AC4F-418D-AE19-62706E023703}">
                      <ahyp:hlinkClr val="tx"/>
                    </a:ext>
                  </a:extLst>
                </a:hlinkClick>
              </a:rPr>
              <a:t>Stories</a:t>
            </a:r>
            <a:endParaRPr sz="1200">
              <a:solidFill>
                <a:schemeClr val="lt2"/>
              </a:solidFill>
              <a:latin typeface="Roboto"/>
              <a:ea typeface="Roboto"/>
              <a:cs typeface="Roboto"/>
              <a:sym typeface="Roboto"/>
            </a:endParaRPr>
          </a:p>
          <a:p>
            <a:pPr indent="0" lvl="0" marL="0" rtl="0" algn="ctr">
              <a:spcBef>
                <a:spcPts val="300"/>
              </a:spcBef>
              <a:spcAft>
                <a:spcPts val="0"/>
              </a:spcAft>
              <a:buNone/>
            </a:pPr>
            <a:r>
              <a:t/>
            </a:r>
            <a:endParaRPr b="1" sz="1000">
              <a:solidFill>
                <a:schemeClr val="lt2"/>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
    <p:spTree>
      <p:nvGrpSpPr>
        <p:cNvPr id="292" name="Shape 29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5">
    <p:spTree>
      <p:nvGrpSpPr>
        <p:cNvPr id="293" name="Shape 293"/>
        <p:cNvGrpSpPr/>
        <p:nvPr/>
      </p:nvGrpSpPr>
      <p:grpSpPr>
        <a:xfrm>
          <a:off x="0" y="0"/>
          <a:ext cx="0" cy="0"/>
          <a:chOff x="0" y="0"/>
          <a:chExt cx="0" cy="0"/>
        </a:xfrm>
      </p:grpSpPr>
      <p:sp>
        <p:nvSpPr>
          <p:cNvPr id="294" name="Google Shape;294;p23"/>
          <p:cNvSpPr txBox="1"/>
          <p:nvPr>
            <p:ph type="title"/>
          </p:nvPr>
        </p:nvSpPr>
        <p:spPr>
          <a:xfrm>
            <a:off x="621100" y="554700"/>
            <a:ext cx="7901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95" name="Google Shape;295;p23"/>
          <p:cNvGrpSpPr/>
          <p:nvPr/>
        </p:nvGrpSpPr>
        <p:grpSpPr>
          <a:xfrm>
            <a:off x="424961" y="3626898"/>
            <a:ext cx="753999" cy="1062116"/>
            <a:chOff x="-14106400" y="3679425"/>
            <a:chExt cx="593000" cy="835325"/>
          </a:xfrm>
        </p:grpSpPr>
        <p:sp>
          <p:nvSpPr>
            <p:cNvPr id="296" name="Google Shape;296;p23"/>
            <p:cNvSpPr/>
            <p:nvPr/>
          </p:nvSpPr>
          <p:spPr>
            <a:xfrm>
              <a:off x="-14086725" y="3694375"/>
              <a:ext cx="126025" cy="115600"/>
            </a:xfrm>
            <a:custGeom>
              <a:rect b="b" l="l" r="r" t="t"/>
              <a:pathLst>
                <a:path extrusionOk="0" h="4624" w="5041">
                  <a:moveTo>
                    <a:pt x="2552" y="0"/>
                  </a:moveTo>
                  <a:cubicBezTo>
                    <a:pt x="1510" y="0"/>
                    <a:pt x="587" y="677"/>
                    <a:pt x="69" y="1566"/>
                  </a:cubicBezTo>
                  <a:cubicBezTo>
                    <a:pt x="69" y="1629"/>
                    <a:pt x="6" y="1629"/>
                    <a:pt x="6" y="1629"/>
                  </a:cubicBezTo>
                  <a:cubicBezTo>
                    <a:pt x="69" y="1661"/>
                    <a:pt x="101" y="1756"/>
                    <a:pt x="101" y="1819"/>
                  </a:cubicBezTo>
                  <a:cubicBezTo>
                    <a:pt x="1" y="3416"/>
                    <a:pt x="1373" y="4623"/>
                    <a:pt x="2671" y="4623"/>
                  </a:cubicBezTo>
                  <a:cubicBezTo>
                    <a:pt x="3432" y="4623"/>
                    <a:pt x="4168" y="4208"/>
                    <a:pt x="4566" y="3213"/>
                  </a:cubicBezTo>
                  <a:cubicBezTo>
                    <a:pt x="5041" y="2105"/>
                    <a:pt x="4693" y="648"/>
                    <a:pt x="3458" y="173"/>
                  </a:cubicBezTo>
                  <a:cubicBezTo>
                    <a:pt x="3151" y="54"/>
                    <a:pt x="2847" y="0"/>
                    <a:pt x="25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14106400" y="3679425"/>
              <a:ext cx="156000" cy="147500"/>
            </a:xfrm>
            <a:custGeom>
              <a:rect b="b" l="l" r="r" t="t"/>
              <a:pathLst>
                <a:path extrusionOk="0" h="5900" w="6240">
                  <a:moveTo>
                    <a:pt x="3381" y="656"/>
                  </a:moveTo>
                  <a:cubicBezTo>
                    <a:pt x="3651" y="656"/>
                    <a:pt x="3929" y="702"/>
                    <a:pt x="4213" y="802"/>
                  </a:cubicBezTo>
                  <a:cubicBezTo>
                    <a:pt x="4688" y="992"/>
                    <a:pt x="5068" y="1309"/>
                    <a:pt x="5290" y="1816"/>
                  </a:cubicBezTo>
                  <a:cubicBezTo>
                    <a:pt x="5543" y="2417"/>
                    <a:pt x="5543" y="3178"/>
                    <a:pt x="5290" y="3811"/>
                  </a:cubicBezTo>
                  <a:cubicBezTo>
                    <a:pt x="4922" y="4704"/>
                    <a:pt x="4249" y="5205"/>
                    <a:pt x="3451" y="5205"/>
                  </a:cubicBezTo>
                  <a:cubicBezTo>
                    <a:pt x="3288" y="5205"/>
                    <a:pt x="3119" y="5184"/>
                    <a:pt x="2946" y="5141"/>
                  </a:cubicBezTo>
                  <a:cubicBezTo>
                    <a:pt x="1869" y="4919"/>
                    <a:pt x="793" y="3874"/>
                    <a:pt x="888" y="2449"/>
                  </a:cubicBezTo>
                  <a:cubicBezTo>
                    <a:pt x="888" y="2386"/>
                    <a:pt x="856" y="2291"/>
                    <a:pt x="793" y="2259"/>
                  </a:cubicBezTo>
                  <a:cubicBezTo>
                    <a:pt x="1351" y="1397"/>
                    <a:pt x="2295" y="656"/>
                    <a:pt x="3381" y="656"/>
                  </a:cubicBezTo>
                  <a:close/>
                  <a:moveTo>
                    <a:pt x="3372" y="1"/>
                  </a:moveTo>
                  <a:cubicBezTo>
                    <a:pt x="2863" y="1"/>
                    <a:pt x="2332" y="120"/>
                    <a:pt x="1838" y="359"/>
                  </a:cubicBezTo>
                  <a:cubicBezTo>
                    <a:pt x="1078" y="707"/>
                    <a:pt x="603" y="1341"/>
                    <a:pt x="476" y="2069"/>
                  </a:cubicBezTo>
                  <a:lnTo>
                    <a:pt x="476" y="2132"/>
                  </a:lnTo>
                  <a:cubicBezTo>
                    <a:pt x="413" y="2196"/>
                    <a:pt x="318" y="2259"/>
                    <a:pt x="286" y="2354"/>
                  </a:cubicBezTo>
                  <a:cubicBezTo>
                    <a:pt x="286" y="2386"/>
                    <a:pt x="286" y="2417"/>
                    <a:pt x="254" y="2481"/>
                  </a:cubicBezTo>
                  <a:cubicBezTo>
                    <a:pt x="1" y="3969"/>
                    <a:pt x="1173" y="5299"/>
                    <a:pt x="2376" y="5743"/>
                  </a:cubicBezTo>
                  <a:cubicBezTo>
                    <a:pt x="2675" y="5849"/>
                    <a:pt x="2979" y="5900"/>
                    <a:pt x="3276" y="5900"/>
                  </a:cubicBezTo>
                  <a:cubicBezTo>
                    <a:pt x="4396" y="5900"/>
                    <a:pt x="5434" y="5184"/>
                    <a:pt x="5860" y="4033"/>
                  </a:cubicBezTo>
                  <a:cubicBezTo>
                    <a:pt x="5955" y="3811"/>
                    <a:pt x="6050" y="3558"/>
                    <a:pt x="6081" y="3336"/>
                  </a:cubicBezTo>
                  <a:cubicBezTo>
                    <a:pt x="6240" y="2132"/>
                    <a:pt x="5796" y="834"/>
                    <a:pt x="4593" y="264"/>
                  </a:cubicBezTo>
                  <a:cubicBezTo>
                    <a:pt x="4227" y="89"/>
                    <a:pt x="3808" y="1"/>
                    <a:pt x="33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14063650" y="3727175"/>
              <a:ext cx="30925" cy="51700"/>
            </a:xfrm>
            <a:custGeom>
              <a:rect b="b" l="l" r="r" t="t"/>
              <a:pathLst>
                <a:path extrusionOk="0" h="2068" w="1237">
                  <a:moveTo>
                    <a:pt x="476" y="1"/>
                  </a:moveTo>
                  <a:cubicBezTo>
                    <a:pt x="413" y="32"/>
                    <a:pt x="318" y="64"/>
                    <a:pt x="254" y="159"/>
                  </a:cubicBezTo>
                  <a:cubicBezTo>
                    <a:pt x="33" y="507"/>
                    <a:pt x="1" y="983"/>
                    <a:pt x="191" y="1394"/>
                  </a:cubicBezTo>
                  <a:cubicBezTo>
                    <a:pt x="381" y="1743"/>
                    <a:pt x="666" y="1964"/>
                    <a:pt x="1046" y="2059"/>
                  </a:cubicBezTo>
                  <a:cubicBezTo>
                    <a:pt x="1063" y="2065"/>
                    <a:pt x="1080" y="2067"/>
                    <a:pt x="1096" y="2067"/>
                  </a:cubicBezTo>
                  <a:cubicBezTo>
                    <a:pt x="1172" y="2067"/>
                    <a:pt x="1236" y="2011"/>
                    <a:pt x="1236" y="1933"/>
                  </a:cubicBezTo>
                  <a:lnTo>
                    <a:pt x="1236" y="1901"/>
                  </a:lnTo>
                  <a:cubicBezTo>
                    <a:pt x="1236" y="1806"/>
                    <a:pt x="1236" y="1743"/>
                    <a:pt x="1109" y="1711"/>
                  </a:cubicBezTo>
                  <a:cubicBezTo>
                    <a:pt x="824" y="1584"/>
                    <a:pt x="634" y="1331"/>
                    <a:pt x="571" y="1046"/>
                  </a:cubicBezTo>
                  <a:cubicBezTo>
                    <a:pt x="476" y="824"/>
                    <a:pt x="476" y="539"/>
                    <a:pt x="634" y="349"/>
                  </a:cubicBezTo>
                  <a:cubicBezTo>
                    <a:pt x="729" y="222"/>
                    <a:pt x="634" y="96"/>
                    <a:pt x="571" y="32"/>
                  </a:cubicBezTo>
                  <a:cubicBezTo>
                    <a:pt x="508" y="32"/>
                    <a:pt x="508" y="1"/>
                    <a:pt x="4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13958350" y="4188325"/>
              <a:ext cx="132925" cy="116825"/>
            </a:xfrm>
            <a:custGeom>
              <a:rect b="b" l="l" r="r" t="t"/>
              <a:pathLst>
                <a:path extrusionOk="0" h="4673" w="5317">
                  <a:moveTo>
                    <a:pt x="2478" y="0"/>
                  </a:moveTo>
                  <a:cubicBezTo>
                    <a:pt x="1892" y="0"/>
                    <a:pt x="1291" y="275"/>
                    <a:pt x="793" y="936"/>
                  </a:cubicBezTo>
                  <a:cubicBezTo>
                    <a:pt x="33" y="1950"/>
                    <a:pt x="1" y="3438"/>
                    <a:pt x="1046" y="4198"/>
                  </a:cubicBezTo>
                  <a:cubicBezTo>
                    <a:pt x="1520" y="4526"/>
                    <a:pt x="2027" y="4673"/>
                    <a:pt x="2529" y="4673"/>
                  </a:cubicBezTo>
                  <a:cubicBezTo>
                    <a:pt x="3334" y="4673"/>
                    <a:pt x="4127" y="4296"/>
                    <a:pt x="4751" y="3691"/>
                  </a:cubicBezTo>
                  <a:lnTo>
                    <a:pt x="4783" y="3691"/>
                  </a:lnTo>
                  <a:cubicBezTo>
                    <a:pt x="4751" y="3596"/>
                    <a:pt x="4688" y="3533"/>
                    <a:pt x="4751" y="3438"/>
                  </a:cubicBezTo>
                  <a:cubicBezTo>
                    <a:pt x="5317" y="1719"/>
                    <a:pt x="3944" y="0"/>
                    <a:pt x="247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13971800" y="4172625"/>
              <a:ext cx="161550" cy="146850"/>
            </a:xfrm>
            <a:custGeom>
              <a:rect b="b" l="l" r="r" t="t"/>
              <a:pathLst>
                <a:path extrusionOk="0" h="5874" w="6462">
                  <a:moveTo>
                    <a:pt x="3030" y="640"/>
                  </a:moveTo>
                  <a:cubicBezTo>
                    <a:pt x="3327" y="640"/>
                    <a:pt x="3631" y="714"/>
                    <a:pt x="3928" y="867"/>
                  </a:cubicBezTo>
                  <a:cubicBezTo>
                    <a:pt x="4878" y="1374"/>
                    <a:pt x="5669" y="2641"/>
                    <a:pt x="5226" y="4003"/>
                  </a:cubicBezTo>
                  <a:cubicBezTo>
                    <a:pt x="5194" y="4066"/>
                    <a:pt x="5226" y="4161"/>
                    <a:pt x="5226" y="4193"/>
                  </a:cubicBezTo>
                  <a:cubicBezTo>
                    <a:pt x="4676" y="4804"/>
                    <a:pt x="3849" y="5245"/>
                    <a:pt x="3010" y="5245"/>
                  </a:cubicBezTo>
                  <a:cubicBezTo>
                    <a:pt x="2545" y="5245"/>
                    <a:pt x="2076" y="5110"/>
                    <a:pt x="1647" y="4794"/>
                  </a:cubicBezTo>
                  <a:cubicBezTo>
                    <a:pt x="1204" y="4478"/>
                    <a:pt x="919" y="4034"/>
                    <a:pt x="856" y="3528"/>
                  </a:cubicBezTo>
                  <a:cubicBezTo>
                    <a:pt x="729" y="2894"/>
                    <a:pt x="919" y="2166"/>
                    <a:pt x="1362" y="1564"/>
                  </a:cubicBezTo>
                  <a:cubicBezTo>
                    <a:pt x="1812" y="964"/>
                    <a:pt x="2407" y="640"/>
                    <a:pt x="3030" y="640"/>
                  </a:cubicBezTo>
                  <a:close/>
                  <a:moveTo>
                    <a:pt x="3154" y="0"/>
                  </a:moveTo>
                  <a:cubicBezTo>
                    <a:pt x="2280" y="0"/>
                    <a:pt x="1412" y="421"/>
                    <a:pt x="856" y="1216"/>
                  </a:cubicBezTo>
                  <a:cubicBezTo>
                    <a:pt x="697" y="1406"/>
                    <a:pt x="571" y="1627"/>
                    <a:pt x="476" y="1849"/>
                  </a:cubicBezTo>
                  <a:cubicBezTo>
                    <a:pt x="1" y="2926"/>
                    <a:pt x="96" y="4319"/>
                    <a:pt x="1109" y="5174"/>
                  </a:cubicBezTo>
                  <a:cubicBezTo>
                    <a:pt x="1595" y="5636"/>
                    <a:pt x="2342" y="5874"/>
                    <a:pt x="3106" y="5874"/>
                  </a:cubicBezTo>
                  <a:cubicBezTo>
                    <a:pt x="3339" y="5874"/>
                    <a:pt x="3572" y="5852"/>
                    <a:pt x="3801" y="5808"/>
                  </a:cubicBezTo>
                  <a:cubicBezTo>
                    <a:pt x="4593" y="5649"/>
                    <a:pt x="5226" y="5174"/>
                    <a:pt x="5543" y="4509"/>
                  </a:cubicBezTo>
                  <a:lnTo>
                    <a:pt x="5543" y="4414"/>
                  </a:lnTo>
                  <a:cubicBezTo>
                    <a:pt x="5638" y="4414"/>
                    <a:pt x="5701" y="4383"/>
                    <a:pt x="5796" y="4256"/>
                  </a:cubicBezTo>
                  <a:cubicBezTo>
                    <a:pt x="5828" y="4224"/>
                    <a:pt x="5828" y="4193"/>
                    <a:pt x="5859" y="4161"/>
                  </a:cubicBezTo>
                  <a:cubicBezTo>
                    <a:pt x="6461" y="2768"/>
                    <a:pt x="5701" y="1216"/>
                    <a:pt x="4656" y="456"/>
                  </a:cubicBezTo>
                  <a:cubicBezTo>
                    <a:pt x="4196" y="149"/>
                    <a:pt x="3674" y="0"/>
                    <a:pt x="3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13882325" y="4224500"/>
              <a:ext cx="24550" cy="53350"/>
            </a:xfrm>
            <a:custGeom>
              <a:rect b="b" l="l" r="r" t="t"/>
              <a:pathLst>
                <a:path extrusionOk="0" h="2134" w="982">
                  <a:moveTo>
                    <a:pt x="177" y="0"/>
                  </a:moveTo>
                  <a:cubicBezTo>
                    <a:pt x="106" y="0"/>
                    <a:pt x="54" y="37"/>
                    <a:pt x="32" y="59"/>
                  </a:cubicBezTo>
                  <a:lnTo>
                    <a:pt x="32" y="91"/>
                  </a:lnTo>
                  <a:cubicBezTo>
                    <a:pt x="0" y="186"/>
                    <a:pt x="0" y="249"/>
                    <a:pt x="64" y="281"/>
                  </a:cubicBezTo>
                  <a:cubicBezTo>
                    <a:pt x="317" y="439"/>
                    <a:pt x="444" y="756"/>
                    <a:pt x="475" y="1041"/>
                  </a:cubicBezTo>
                  <a:cubicBezTo>
                    <a:pt x="475" y="1326"/>
                    <a:pt x="380" y="1548"/>
                    <a:pt x="254" y="1706"/>
                  </a:cubicBezTo>
                  <a:cubicBezTo>
                    <a:pt x="127" y="1833"/>
                    <a:pt x="159" y="1959"/>
                    <a:pt x="254" y="2023"/>
                  </a:cubicBezTo>
                  <a:cubicBezTo>
                    <a:pt x="254" y="2023"/>
                    <a:pt x="285" y="2086"/>
                    <a:pt x="317" y="2086"/>
                  </a:cubicBezTo>
                  <a:cubicBezTo>
                    <a:pt x="349" y="2118"/>
                    <a:pt x="388" y="2133"/>
                    <a:pt x="428" y="2133"/>
                  </a:cubicBezTo>
                  <a:cubicBezTo>
                    <a:pt x="467" y="2133"/>
                    <a:pt x="507" y="2118"/>
                    <a:pt x="539" y="2086"/>
                  </a:cubicBezTo>
                  <a:cubicBezTo>
                    <a:pt x="824" y="1801"/>
                    <a:pt x="982" y="1326"/>
                    <a:pt x="919" y="883"/>
                  </a:cubicBezTo>
                  <a:cubicBezTo>
                    <a:pt x="824" y="503"/>
                    <a:pt x="634" y="186"/>
                    <a:pt x="285" y="28"/>
                  </a:cubicBezTo>
                  <a:cubicBezTo>
                    <a:pt x="246" y="8"/>
                    <a:pt x="210" y="0"/>
                    <a:pt x="1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13738250" y="4319550"/>
              <a:ext cx="223850" cy="195200"/>
            </a:xfrm>
            <a:custGeom>
              <a:rect b="b" l="l" r="r" t="t"/>
              <a:pathLst>
                <a:path extrusionOk="0" h="7808" w="8954">
                  <a:moveTo>
                    <a:pt x="3837" y="657"/>
                  </a:moveTo>
                  <a:cubicBezTo>
                    <a:pt x="4531" y="657"/>
                    <a:pt x="5237" y="861"/>
                    <a:pt x="5828" y="1229"/>
                  </a:cubicBezTo>
                  <a:cubicBezTo>
                    <a:pt x="8954" y="3226"/>
                    <a:pt x="6710" y="7101"/>
                    <a:pt x="3666" y="7101"/>
                  </a:cubicBezTo>
                  <a:cubicBezTo>
                    <a:pt x="3379" y="7101"/>
                    <a:pt x="3085" y="7067"/>
                    <a:pt x="2788" y="6993"/>
                  </a:cubicBezTo>
                  <a:cubicBezTo>
                    <a:pt x="2751" y="6974"/>
                    <a:pt x="2714" y="6967"/>
                    <a:pt x="2678" y="6967"/>
                  </a:cubicBezTo>
                  <a:cubicBezTo>
                    <a:pt x="2592" y="6967"/>
                    <a:pt x="2516" y="7011"/>
                    <a:pt x="2471" y="7056"/>
                  </a:cubicBezTo>
                  <a:cubicBezTo>
                    <a:pt x="2471" y="7056"/>
                    <a:pt x="2471" y="7025"/>
                    <a:pt x="2439" y="7025"/>
                  </a:cubicBezTo>
                  <a:cubicBezTo>
                    <a:pt x="951" y="5790"/>
                    <a:pt x="254" y="3731"/>
                    <a:pt x="1331" y="1989"/>
                  </a:cubicBezTo>
                  <a:cubicBezTo>
                    <a:pt x="1905" y="1063"/>
                    <a:pt x="2859" y="657"/>
                    <a:pt x="3837" y="657"/>
                  </a:cubicBezTo>
                  <a:close/>
                  <a:moveTo>
                    <a:pt x="3779" y="0"/>
                  </a:moveTo>
                  <a:cubicBezTo>
                    <a:pt x="2707" y="0"/>
                    <a:pt x="1635" y="412"/>
                    <a:pt x="919" y="1388"/>
                  </a:cubicBezTo>
                  <a:cubicBezTo>
                    <a:pt x="254" y="2401"/>
                    <a:pt x="1" y="3826"/>
                    <a:pt x="381" y="5093"/>
                  </a:cubicBezTo>
                  <a:cubicBezTo>
                    <a:pt x="698" y="6106"/>
                    <a:pt x="1363" y="6898"/>
                    <a:pt x="2218" y="7246"/>
                  </a:cubicBezTo>
                  <a:lnTo>
                    <a:pt x="2313" y="7246"/>
                  </a:lnTo>
                  <a:cubicBezTo>
                    <a:pt x="2313" y="7373"/>
                    <a:pt x="2408" y="7500"/>
                    <a:pt x="2535" y="7531"/>
                  </a:cubicBezTo>
                  <a:cubicBezTo>
                    <a:pt x="2630" y="7563"/>
                    <a:pt x="2661" y="7563"/>
                    <a:pt x="2756" y="7626"/>
                  </a:cubicBezTo>
                  <a:cubicBezTo>
                    <a:pt x="3116" y="7751"/>
                    <a:pt x="3484" y="7808"/>
                    <a:pt x="3849" y="7808"/>
                  </a:cubicBezTo>
                  <a:cubicBezTo>
                    <a:pt x="5344" y="7808"/>
                    <a:pt x="6794" y="6847"/>
                    <a:pt x="7507" y="5600"/>
                  </a:cubicBezTo>
                  <a:cubicBezTo>
                    <a:pt x="8488" y="3858"/>
                    <a:pt x="7887" y="1768"/>
                    <a:pt x="6113" y="659"/>
                  </a:cubicBezTo>
                  <a:cubicBezTo>
                    <a:pt x="5828" y="501"/>
                    <a:pt x="5543" y="342"/>
                    <a:pt x="5226" y="247"/>
                  </a:cubicBezTo>
                  <a:cubicBezTo>
                    <a:pt x="4767" y="88"/>
                    <a:pt x="4273" y="0"/>
                    <a:pt x="37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13681225" y="4439025"/>
              <a:ext cx="81550" cy="34700"/>
            </a:xfrm>
            <a:custGeom>
              <a:rect b="b" l="l" r="r" t="t"/>
              <a:pathLst>
                <a:path extrusionOk="0" h="1388" w="3262">
                  <a:moveTo>
                    <a:pt x="3063" y="0"/>
                  </a:moveTo>
                  <a:cubicBezTo>
                    <a:pt x="3000" y="0"/>
                    <a:pt x="2933" y="28"/>
                    <a:pt x="2882" y="92"/>
                  </a:cubicBezTo>
                  <a:cubicBezTo>
                    <a:pt x="2568" y="564"/>
                    <a:pt x="1997" y="852"/>
                    <a:pt x="1443" y="852"/>
                  </a:cubicBezTo>
                  <a:cubicBezTo>
                    <a:pt x="1104" y="852"/>
                    <a:pt x="771" y="744"/>
                    <a:pt x="507" y="504"/>
                  </a:cubicBezTo>
                  <a:cubicBezTo>
                    <a:pt x="447" y="454"/>
                    <a:pt x="383" y="432"/>
                    <a:pt x="323" y="432"/>
                  </a:cubicBezTo>
                  <a:cubicBezTo>
                    <a:pt x="192" y="432"/>
                    <a:pt x="75" y="532"/>
                    <a:pt x="32" y="662"/>
                  </a:cubicBezTo>
                  <a:cubicBezTo>
                    <a:pt x="0" y="725"/>
                    <a:pt x="32" y="821"/>
                    <a:pt x="95" y="884"/>
                  </a:cubicBezTo>
                  <a:cubicBezTo>
                    <a:pt x="450" y="1215"/>
                    <a:pt x="946" y="1387"/>
                    <a:pt x="1451" y="1387"/>
                  </a:cubicBezTo>
                  <a:cubicBezTo>
                    <a:pt x="1623" y="1387"/>
                    <a:pt x="1795" y="1367"/>
                    <a:pt x="1964" y="1327"/>
                  </a:cubicBezTo>
                  <a:cubicBezTo>
                    <a:pt x="2565" y="1201"/>
                    <a:pt x="3009" y="821"/>
                    <a:pt x="3230" y="314"/>
                  </a:cubicBezTo>
                  <a:cubicBezTo>
                    <a:pt x="3262" y="250"/>
                    <a:pt x="3262" y="219"/>
                    <a:pt x="3262" y="155"/>
                  </a:cubicBezTo>
                  <a:cubicBezTo>
                    <a:pt x="3243" y="61"/>
                    <a:pt x="315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13731125" y="4335950"/>
              <a:ext cx="217725" cy="160975"/>
            </a:xfrm>
            <a:custGeom>
              <a:rect b="b" l="l" r="r" t="t"/>
              <a:pathLst>
                <a:path extrusionOk="0" h="6439" w="8709">
                  <a:moveTo>
                    <a:pt x="5005" y="4123"/>
                  </a:moveTo>
                  <a:cubicBezTo>
                    <a:pt x="5095" y="4123"/>
                    <a:pt x="5189" y="4184"/>
                    <a:pt x="5226" y="4278"/>
                  </a:cubicBezTo>
                  <a:cubicBezTo>
                    <a:pt x="5258" y="4310"/>
                    <a:pt x="5258" y="4373"/>
                    <a:pt x="5226" y="4437"/>
                  </a:cubicBezTo>
                  <a:cubicBezTo>
                    <a:pt x="4900" y="5167"/>
                    <a:pt x="4153" y="5536"/>
                    <a:pt x="3404" y="5536"/>
                  </a:cubicBezTo>
                  <a:cubicBezTo>
                    <a:pt x="2919" y="5536"/>
                    <a:pt x="2433" y="5381"/>
                    <a:pt x="2059" y="5070"/>
                  </a:cubicBezTo>
                  <a:cubicBezTo>
                    <a:pt x="1996" y="4975"/>
                    <a:pt x="1933" y="4912"/>
                    <a:pt x="1996" y="4785"/>
                  </a:cubicBezTo>
                  <a:cubicBezTo>
                    <a:pt x="2019" y="4673"/>
                    <a:pt x="2136" y="4561"/>
                    <a:pt x="2281" y="4561"/>
                  </a:cubicBezTo>
                  <a:cubicBezTo>
                    <a:pt x="2341" y="4561"/>
                    <a:pt x="2406" y="4580"/>
                    <a:pt x="2471" y="4627"/>
                  </a:cubicBezTo>
                  <a:cubicBezTo>
                    <a:pt x="2736" y="4867"/>
                    <a:pt x="3064" y="4975"/>
                    <a:pt x="3399" y="4975"/>
                  </a:cubicBezTo>
                  <a:cubicBezTo>
                    <a:pt x="3947" y="4975"/>
                    <a:pt x="4512" y="4687"/>
                    <a:pt x="4846" y="4215"/>
                  </a:cubicBezTo>
                  <a:cubicBezTo>
                    <a:pt x="4885" y="4151"/>
                    <a:pt x="4944" y="4123"/>
                    <a:pt x="5005" y="4123"/>
                  </a:cubicBezTo>
                  <a:close/>
                  <a:moveTo>
                    <a:pt x="3586" y="1"/>
                  </a:moveTo>
                  <a:cubicBezTo>
                    <a:pt x="2611" y="1"/>
                    <a:pt x="1665" y="407"/>
                    <a:pt x="1109" y="1333"/>
                  </a:cubicBezTo>
                  <a:cubicBezTo>
                    <a:pt x="1" y="3075"/>
                    <a:pt x="729" y="5134"/>
                    <a:pt x="2186" y="6369"/>
                  </a:cubicBezTo>
                  <a:cubicBezTo>
                    <a:pt x="2186" y="6369"/>
                    <a:pt x="2186" y="6400"/>
                    <a:pt x="2218" y="6400"/>
                  </a:cubicBezTo>
                  <a:cubicBezTo>
                    <a:pt x="2285" y="6355"/>
                    <a:pt x="2352" y="6311"/>
                    <a:pt x="2431" y="6311"/>
                  </a:cubicBezTo>
                  <a:cubicBezTo>
                    <a:pt x="2463" y="6311"/>
                    <a:pt x="2497" y="6318"/>
                    <a:pt x="2535" y="6337"/>
                  </a:cubicBezTo>
                  <a:cubicBezTo>
                    <a:pt x="2821" y="6406"/>
                    <a:pt x="3105" y="6438"/>
                    <a:pt x="3383" y="6438"/>
                  </a:cubicBezTo>
                  <a:cubicBezTo>
                    <a:pt x="6419" y="6438"/>
                    <a:pt x="8708" y="2575"/>
                    <a:pt x="5575" y="573"/>
                  </a:cubicBezTo>
                  <a:cubicBezTo>
                    <a:pt x="4983" y="205"/>
                    <a:pt x="4277" y="1"/>
                    <a:pt x="358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3"/>
          <p:cNvGrpSpPr/>
          <p:nvPr/>
        </p:nvGrpSpPr>
        <p:grpSpPr>
          <a:xfrm>
            <a:off x="8002242" y="503713"/>
            <a:ext cx="732893" cy="1092250"/>
            <a:chOff x="-8147075" y="1223125"/>
            <a:chExt cx="576400" cy="859025"/>
          </a:xfrm>
        </p:grpSpPr>
        <p:sp>
          <p:nvSpPr>
            <p:cNvPr id="306" name="Google Shape;306;p23"/>
            <p:cNvSpPr/>
            <p:nvPr/>
          </p:nvSpPr>
          <p:spPr>
            <a:xfrm>
              <a:off x="-7849375" y="1433925"/>
              <a:ext cx="132925" cy="116275"/>
            </a:xfrm>
            <a:custGeom>
              <a:rect b="b" l="l" r="r" t="t"/>
              <a:pathLst>
                <a:path extrusionOk="0" h="4651" w="5317">
                  <a:moveTo>
                    <a:pt x="2478" y="0"/>
                  </a:moveTo>
                  <a:cubicBezTo>
                    <a:pt x="1891" y="0"/>
                    <a:pt x="1290" y="275"/>
                    <a:pt x="792" y="936"/>
                  </a:cubicBezTo>
                  <a:cubicBezTo>
                    <a:pt x="32" y="1949"/>
                    <a:pt x="0" y="3438"/>
                    <a:pt x="1077" y="4198"/>
                  </a:cubicBezTo>
                  <a:cubicBezTo>
                    <a:pt x="1523" y="4511"/>
                    <a:pt x="2018" y="4650"/>
                    <a:pt x="2516" y="4650"/>
                  </a:cubicBezTo>
                  <a:cubicBezTo>
                    <a:pt x="3327" y="4650"/>
                    <a:pt x="4142" y="4280"/>
                    <a:pt x="4751" y="3691"/>
                  </a:cubicBezTo>
                  <a:lnTo>
                    <a:pt x="4783" y="3691"/>
                  </a:lnTo>
                  <a:cubicBezTo>
                    <a:pt x="4751" y="3596"/>
                    <a:pt x="4719" y="3533"/>
                    <a:pt x="4751" y="3438"/>
                  </a:cubicBezTo>
                  <a:cubicBezTo>
                    <a:pt x="5316" y="1719"/>
                    <a:pt x="3943" y="0"/>
                    <a:pt x="247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7862050" y="1418400"/>
              <a:ext cx="160750" cy="147000"/>
            </a:xfrm>
            <a:custGeom>
              <a:rect b="b" l="l" r="r" t="t"/>
              <a:pathLst>
                <a:path extrusionOk="0" h="5880" w="6430">
                  <a:moveTo>
                    <a:pt x="3018" y="634"/>
                  </a:moveTo>
                  <a:cubicBezTo>
                    <a:pt x="3314" y="634"/>
                    <a:pt x="3611" y="708"/>
                    <a:pt x="3896" y="860"/>
                  </a:cubicBezTo>
                  <a:cubicBezTo>
                    <a:pt x="4846" y="1367"/>
                    <a:pt x="5638" y="2634"/>
                    <a:pt x="5226" y="3996"/>
                  </a:cubicBezTo>
                  <a:cubicBezTo>
                    <a:pt x="5163" y="4059"/>
                    <a:pt x="5226" y="4154"/>
                    <a:pt x="5226" y="4186"/>
                  </a:cubicBezTo>
                  <a:cubicBezTo>
                    <a:pt x="4651" y="4781"/>
                    <a:pt x="3824" y="5216"/>
                    <a:pt x="2976" y="5216"/>
                  </a:cubicBezTo>
                  <a:cubicBezTo>
                    <a:pt x="2516" y="5216"/>
                    <a:pt x="2050" y="5088"/>
                    <a:pt x="1616" y="4787"/>
                  </a:cubicBezTo>
                  <a:cubicBezTo>
                    <a:pt x="1173" y="4471"/>
                    <a:pt x="888" y="4027"/>
                    <a:pt x="824" y="3521"/>
                  </a:cubicBezTo>
                  <a:cubicBezTo>
                    <a:pt x="698" y="2887"/>
                    <a:pt x="888" y="2159"/>
                    <a:pt x="1331" y="1589"/>
                  </a:cubicBezTo>
                  <a:cubicBezTo>
                    <a:pt x="1782" y="965"/>
                    <a:pt x="2394" y="634"/>
                    <a:pt x="3018" y="634"/>
                  </a:cubicBezTo>
                  <a:close/>
                  <a:moveTo>
                    <a:pt x="3107" y="1"/>
                  </a:moveTo>
                  <a:cubicBezTo>
                    <a:pt x="2247" y="1"/>
                    <a:pt x="1395" y="421"/>
                    <a:pt x="824" y="1209"/>
                  </a:cubicBezTo>
                  <a:cubicBezTo>
                    <a:pt x="666" y="1430"/>
                    <a:pt x="539" y="1620"/>
                    <a:pt x="476" y="1842"/>
                  </a:cubicBezTo>
                  <a:cubicBezTo>
                    <a:pt x="1" y="2919"/>
                    <a:pt x="64" y="4312"/>
                    <a:pt x="1109" y="5167"/>
                  </a:cubicBezTo>
                  <a:cubicBezTo>
                    <a:pt x="1590" y="5624"/>
                    <a:pt x="2308" y="5880"/>
                    <a:pt x="3069" y="5880"/>
                  </a:cubicBezTo>
                  <a:cubicBezTo>
                    <a:pt x="3311" y="5880"/>
                    <a:pt x="3557" y="5854"/>
                    <a:pt x="3801" y="5801"/>
                  </a:cubicBezTo>
                  <a:cubicBezTo>
                    <a:pt x="4593" y="5642"/>
                    <a:pt x="5226" y="5167"/>
                    <a:pt x="5543" y="4502"/>
                  </a:cubicBezTo>
                  <a:lnTo>
                    <a:pt x="5543" y="4439"/>
                  </a:lnTo>
                  <a:cubicBezTo>
                    <a:pt x="5606" y="4439"/>
                    <a:pt x="5701" y="4376"/>
                    <a:pt x="5765" y="4249"/>
                  </a:cubicBezTo>
                  <a:cubicBezTo>
                    <a:pt x="5796" y="4217"/>
                    <a:pt x="5796" y="4186"/>
                    <a:pt x="5860" y="4154"/>
                  </a:cubicBezTo>
                  <a:cubicBezTo>
                    <a:pt x="6430" y="2760"/>
                    <a:pt x="5701" y="1209"/>
                    <a:pt x="4624" y="480"/>
                  </a:cubicBezTo>
                  <a:cubicBezTo>
                    <a:pt x="4157" y="157"/>
                    <a:pt x="3631" y="1"/>
                    <a:pt x="3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7773375" y="1470100"/>
              <a:ext cx="24575" cy="53350"/>
            </a:xfrm>
            <a:custGeom>
              <a:rect b="b" l="l" r="r" t="t"/>
              <a:pathLst>
                <a:path extrusionOk="0" h="2134" w="983">
                  <a:moveTo>
                    <a:pt x="184" y="0"/>
                  </a:moveTo>
                  <a:cubicBezTo>
                    <a:pt x="120" y="0"/>
                    <a:pt x="76" y="37"/>
                    <a:pt x="32" y="59"/>
                  </a:cubicBezTo>
                  <a:lnTo>
                    <a:pt x="32" y="91"/>
                  </a:lnTo>
                  <a:cubicBezTo>
                    <a:pt x="1" y="186"/>
                    <a:pt x="1" y="249"/>
                    <a:pt x="96" y="281"/>
                  </a:cubicBezTo>
                  <a:cubicBezTo>
                    <a:pt x="317" y="471"/>
                    <a:pt x="444" y="787"/>
                    <a:pt x="476" y="1041"/>
                  </a:cubicBezTo>
                  <a:cubicBezTo>
                    <a:pt x="476" y="1326"/>
                    <a:pt x="412" y="1579"/>
                    <a:pt x="254" y="1738"/>
                  </a:cubicBezTo>
                  <a:cubicBezTo>
                    <a:pt x="127" y="1833"/>
                    <a:pt x="159" y="1959"/>
                    <a:pt x="254" y="2054"/>
                  </a:cubicBezTo>
                  <a:cubicBezTo>
                    <a:pt x="254" y="2054"/>
                    <a:pt x="286" y="2086"/>
                    <a:pt x="317" y="2086"/>
                  </a:cubicBezTo>
                  <a:cubicBezTo>
                    <a:pt x="333" y="2118"/>
                    <a:pt x="373" y="2133"/>
                    <a:pt x="420" y="2133"/>
                  </a:cubicBezTo>
                  <a:cubicBezTo>
                    <a:pt x="468" y="2133"/>
                    <a:pt x="523" y="2118"/>
                    <a:pt x="571" y="2086"/>
                  </a:cubicBezTo>
                  <a:cubicBezTo>
                    <a:pt x="824" y="1801"/>
                    <a:pt x="982" y="1326"/>
                    <a:pt x="919" y="883"/>
                  </a:cubicBezTo>
                  <a:cubicBezTo>
                    <a:pt x="824" y="502"/>
                    <a:pt x="634" y="186"/>
                    <a:pt x="286" y="27"/>
                  </a:cubicBezTo>
                  <a:cubicBezTo>
                    <a:pt x="246" y="8"/>
                    <a:pt x="213"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a:off x="-7776525" y="1887075"/>
              <a:ext cx="195575" cy="194150"/>
            </a:xfrm>
            <a:custGeom>
              <a:rect b="b" l="l" r="r" t="t"/>
              <a:pathLst>
                <a:path extrusionOk="0" h="7766" w="7823">
                  <a:moveTo>
                    <a:pt x="4247" y="671"/>
                  </a:moveTo>
                  <a:cubicBezTo>
                    <a:pt x="4267" y="671"/>
                    <a:pt x="4287" y="671"/>
                    <a:pt x="4307" y="671"/>
                  </a:cubicBezTo>
                  <a:cubicBezTo>
                    <a:pt x="6144" y="735"/>
                    <a:pt x="7221" y="2508"/>
                    <a:pt x="7126" y="4218"/>
                  </a:cubicBezTo>
                  <a:cubicBezTo>
                    <a:pt x="7032" y="6190"/>
                    <a:pt x="5698" y="7081"/>
                    <a:pt x="4250" y="7081"/>
                  </a:cubicBezTo>
                  <a:cubicBezTo>
                    <a:pt x="2745" y="7081"/>
                    <a:pt x="1118" y="6119"/>
                    <a:pt x="633" y="4408"/>
                  </a:cubicBezTo>
                  <a:cubicBezTo>
                    <a:pt x="602" y="4282"/>
                    <a:pt x="538" y="4218"/>
                    <a:pt x="412" y="4155"/>
                  </a:cubicBezTo>
                  <a:lnTo>
                    <a:pt x="443" y="4123"/>
                  </a:lnTo>
                  <a:cubicBezTo>
                    <a:pt x="788" y="2273"/>
                    <a:pt x="2189" y="671"/>
                    <a:pt x="4247" y="671"/>
                  </a:cubicBezTo>
                  <a:close/>
                  <a:moveTo>
                    <a:pt x="4389" y="1"/>
                  </a:moveTo>
                  <a:cubicBezTo>
                    <a:pt x="3238" y="1"/>
                    <a:pt x="1975" y="501"/>
                    <a:pt x="1108" y="1368"/>
                  </a:cubicBezTo>
                  <a:cubicBezTo>
                    <a:pt x="380" y="2160"/>
                    <a:pt x="0" y="3110"/>
                    <a:pt x="158" y="4060"/>
                  </a:cubicBezTo>
                  <a:cubicBezTo>
                    <a:pt x="158" y="4092"/>
                    <a:pt x="158" y="4123"/>
                    <a:pt x="222" y="4123"/>
                  </a:cubicBezTo>
                  <a:cubicBezTo>
                    <a:pt x="95" y="4218"/>
                    <a:pt x="63" y="4313"/>
                    <a:pt x="63" y="4440"/>
                  </a:cubicBezTo>
                  <a:cubicBezTo>
                    <a:pt x="63" y="4535"/>
                    <a:pt x="63" y="4567"/>
                    <a:pt x="95" y="4630"/>
                  </a:cubicBezTo>
                  <a:cubicBezTo>
                    <a:pt x="443" y="6593"/>
                    <a:pt x="2439" y="7765"/>
                    <a:pt x="4180" y="7765"/>
                  </a:cubicBezTo>
                  <a:cubicBezTo>
                    <a:pt x="6144" y="7765"/>
                    <a:pt x="7727" y="6213"/>
                    <a:pt x="7822" y="4123"/>
                  </a:cubicBezTo>
                  <a:cubicBezTo>
                    <a:pt x="7822" y="3807"/>
                    <a:pt x="7822" y="3490"/>
                    <a:pt x="7727" y="3173"/>
                  </a:cubicBezTo>
                  <a:cubicBezTo>
                    <a:pt x="7442" y="1621"/>
                    <a:pt x="6334" y="196"/>
                    <a:pt x="4592" y="6"/>
                  </a:cubicBezTo>
                  <a:cubicBezTo>
                    <a:pt x="4525" y="3"/>
                    <a:pt x="4457" y="1"/>
                    <a:pt x="4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a:off x="-7739325" y="1967075"/>
              <a:ext cx="59400" cy="65300"/>
            </a:xfrm>
            <a:custGeom>
              <a:rect b="b" l="l" r="r" t="t"/>
              <a:pathLst>
                <a:path extrusionOk="0" h="2612" w="2376">
                  <a:moveTo>
                    <a:pt x="273" y="0"/>
                  </a:moveTo>
                  <a:cubicBezTo>
                    <a:pt x="255" y="0"/>
                    <a:pt x="238" y="2"/>
                    <a:pt x="222" y="5"/>
                  </a:cubicBezTo>
                  <a:cubicBezTo>
                    <a:pt x="191" y="5"/>
                    <a:pt x="159" y="100"/>
                    <a:pt x="95" y="163"/>
                  </a:cubicBezTo>
                  <a:cubicBezTo>
                    <a:pt x="0" y="797"/>
                    <a:pt x="191" y="1493"/>
                    <a:pt x="634" y="2000"/>
                  </a:cubicBezTo>
                  <a:cubicBezTo>
                    <a:pt x="975" y="2369"/>
                    <a:pt x="1469" y="2611"/>
                    <a:pt x="1979" y="2611"/>
                  </a:cubicBezTo>
                  <a:cubicBezTo>
                    <a:pt x="2037" y="2611"/>
                    <a:pt x="2095" y="2608"/>
                    <a:pt x="2154" y="2602"/>
                  </a:cubicBezTo>
                  <a:cubicBezTo>
                    <a:pt x="2217" y="2602"/>
                    <a:pt x="2249" y="2538"/>
                    <a:pt x="2281" y="2538"/>
                  </a:cubicBezTo>
                  <a:cubicBezTo>
                    <a:pt x="2376" y="2443"/>
                    <a:pt x="2312" y="2222"/>
                    <a:pt x="2122" y="2190"/>
                  </a:cubicBezTo>
                  <a:cubicBezTo>
                    <a:pt x="1204" y="2127"/>
                    <a:pt x="381" y="1240"/>
                    <a:pt x="571" y="322"/>
                  </a:cubicBezTo>
                  <a:cubicBezTo>
                    <a:pt x="627" y="122"/>
                    <a:pt x="429" y="0"/>
                    <a:pt x="2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7766250" y="1903825"/>
              <a:ext cx="170250" cy="160575"/>
            </a:xfrm>
            <a:custGeom>
              <a:rect b="b" l="l" r="r" t="t"/>
              <a:pathLst>
                <a:path extrusionOk="0" h="6423" w="6810">
                  <a:moveTo>
                    <a:pt x="1374" y="2499"/>
                  </a:moveTo>
                  <a:cubicBezTo>
                    <a:pt x="1531" y="2499"/>
                    <a:pt x="1740" y="2646"/>
                    <a:pt x="1711" y="2820"/>
                  </a:cubicBezTo>
                  <a:cubicBezTo>
                    <a:pt x="1489" y="3770"/>
                    <a:pt x="2281" y="4657"/>
                    <a:pt x="3231" y="4688"/>
                  </a:cubicBezTo>
                  <a:cubicBezTo>
                    <a:pt x="3453" y="4688"/>
                    <a:pt x="3484" y="4910"/>
                    <a:pt x="3389" y="5037"/>
                  </a:cubicBezTo>
                  <a:cubicBezTo>
                    <a:pt x="3358" y="5068"/>
                    <a:pt x="3326" y="5132"/>
                    <a:pt x="3231" y="5132"/>
                  </a:cubicBezTo>
                  <a:cubicBezTo>
                    <a:pt x="3148" y="5143"/>
                    <a:pt x="3067" y="5149"/>
                    <a:pt x="2987" y="5149"/>
                  </a:cubicBezTo>
                  <a:cubicBezTo>
                    <a:pt x="1784" y="5149"/>
                    <a:pt x="933" y="3852"/>
                    <a:pt x="1141" y="2693"/>
                  </a:cubicBezTo>
                  <a:cubicBezTo>
                    <a:pt x="1172" y="2598"/>
                    <a:pt x="1268" y="2535"/>
                    <a:pt x="1331" y="2503"/>
                  </a:cubicBezTo>
                  <a:cubicBezTo>
                    <a:pt x="1345" y="2500"/>
                    <a:pt x="1359" y="2499"/>
                    <a:pt x="1374" y="2499"/>
                  </a:cubicBezTo>
                  <a:close/>
                  <a:moveTo>
                    <a:pt x="3807" y="1"/>
                  </a:moveTo>
                  <a:cubicBezTo>
                    <a:pt x="1842" y="1"/>
                    <a:pt x="440" y="1603"/>
                    <a:pt x="32" y="3453"/>
                  </a:cubicBezTo>
                  <a:cubicBezTo>
                    <a:pt x="32" y="3485"/>
                    <a:pt x="1" y="3485"/>
                    <a:pt x="1" y="3485"/>
                  </a:cubicBezTo>
                  <a:cubicBezTo>
                    <a:pt x="127" y="3548"/>
                    <a:pt x="191" y="3612"/>
                    <a:pt x="222" y="3738"/>
                  </a:cubicBezTo>
                  <a:cubicBezTo>
                    <a:pt x="706" y="5461"/>
                    <a:pt x="2327" y="6423"/>
                    <a:pt x="3829" y="6423"/>
                  </a:cubicBezTo>
                  <a:cubicBezTo>
                    <a:pt x="5281" y="6423"/>
                    <a:pt x="6621" y="5525"/>
                    <a:pt x="6715" y="3548"/>
                  </a:cubicBezTo>
                  <a:cubicBezTo>
                    <a:pt x="6810" y="1838"/>
                    <a:pt x="5733" y="65"/>
                    <a:pt x="3864" y="1"/>
                  </a:cubicBezTo>
                  <a:cubicBezTo>
                    <a:pt x="3845" y="1"/>
                    <a:pt x="3826" y="1"/>
                    <a:pt x="380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8147075" y="1223125"/>
              <a:ext cx="222025" cy="194425"/>
            </a:xfrm>
            <a:custGeom>
              <a:rect b="b" l="l" r="r" t="t"/>
              <a:pathLst>
                <a:path extrusionOk="0" h="7777" w="8881">
                  <a:moveTo>
                    <a:pt x="3783" y="643"/>
                  </a:moveTo>
                  <a:cubicBezTo>
                    <a:pt x="4474" y="643"/>
                    <a:pt x="5176" y="850"/>
                    <a:pt x="5765" y="1229"/>
                  </a:cubicBezTo>
                  <a:cubicBezTo>
                    <a:pt x="8881" y="3220"/>
                    <a:pt x="6661" y="7077"/>
                    <a:pt x="3631" y="7077"/>
                  </a:cubicBezTo>
                  <a:cubicBezTo>
                    <a:pt x="3335" y="7077"/>
                    <a:pt x="3032" y="7040"/>
                    <a:pt x="2724" y="6961"/>
                  </a:cubicBezTo>
                  <a:cubicBezTo>
                    <a:pt x="2693" y="6953"/>
                    <a:pt x="2661" y="6949"/>
                    <a:pt x="2630" y="6949"/>
                  </a:cubicBezTo>
                  <a:cubicBezTo>
                    <a:pt x="2538" y="6949"/>
                    <a:pt x="2455" y="6985"/>
                    <a:pt x="2408" y="7056"/>
                  </a:cubicBezTo>
                  <a:cubicBezTo>
                    <a:pt x="2408" y="7056"/>
                    <a:pt x="2408" y="7025"/>
                    <a:pt x="2376" y="7025"/>
                  </a:cubicBezTo>
                  <a:cubicBezTo>
                    <a:pt x="888" y="5789"/>
                    <a:pt x="191" y="3731"/>
                    <a:pt x="1268" y="1989"/>
                  </a:cubicBezTo>
                  <a:cubicBezTo>
                    <a:pt x="1844" y="1060"/>
                    <a:pt x="2802" y="643"/>
                    <a:pt x="3783" y="643"/>
                  </a:cubicBezTo>
                  <a:close/>
                  <a:moveTo>
                    <a:pt x="3758" y="0"/>
                  </a:moveTo>
                  <a:cubicBezTo>
                    <a:pt x="2678" y="0"/>
                    <a:pt x="1613" y="412"/>
                    <a:pt x="919" y="1388"/>
                  </a:cubicBezTo>
                  <a:cubicBezTo>
                    <a:pt x="191" y="2369"/>
                    <a:pt x="1" y="3794"/>
                    <a:pt x="349" y="5061"/>
                  </a:cubicBezTo>
                  <a:cubicBezTo>
                    <a:pt x="666" y="6106"/>
                    <a:pt x="1331" y="6898"/>
                    <a:pt x="2218" y="7246"/>
                  </a:cubicBezTo>
                  <a:lnTo>
                    <a:pt x="2281" y="7246"/>
                  </a:lnTo>
                  <a:cubicBezTo>
                    <a:pt x="2281" y="7373"/>
                    <a:pt x="2376" y="7500"/>
                    <a:pt x="2534" y="7531"/>
                  </a:cubicBezTo>
                  <a:cubicBezTo>
                    <a:pt x="2598" y="7563"/>
                    <a:pt x="2661" y="7563"/>
                    <a:pt x="2724" y="7595"/>
                  </a:cubicBezTo>
                  <a:cubicBezTo>
                    <a:pt x="3092" y="7719"/>
                    <a:pt x="3465" y="7776"/>
                    <a:pt x="3835" y="7776"/>
                  </a:cubicBezTo>
                  <a:cubicBezTo>
                    <a:pt x="5344" y="7776"/>
                    <a:pt x="6788" y="6821"/>
                    <a:pt x="7475" y="5599"/>
                  </a:cubicBezTo>
                  <a:cubicBezTo>
                    <a:pt x="8457" y="3858"/>
                    <a:pt x="7887" y="1736"/>
                    <a:pt x="6081" y="627"/>
                  </a:cubicBezTo>
                  <a:cubicBezTo>
                    <a:pt x="5828" y="469"/>
                    <a:pt x="5543" y="311"/>
                    <a:pt x="5226" y="247"/>
                  </a:cubicBezTo>
                  <a:cubicBezTo>
                    <a:pt x="4757" y="88"/>
                    <a:pt x="4256" y="0"/>
                    <a:pt x="37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091650" y="1342275"/>
              <a:ext cx="82375" cy="35025"/>
            </a:xfrm>
            <a:custGeom>
              <a:rect b="b" l="l" r="r" t="t"/>
              <a:pathLst>
                <a:path extrusionOk="0" h="1401" w="3295">
                  <a:moveTo>
                    <a:pt x="3089" y="1"/>
                  </a:moveTo>
                  <a:cubicBezTo>
                    <a:pt x="3016" y="1"/>
                    <a:pt x="2940" y="34"/>
                    <a:pt x="2883" y="105"/>
                  </a:cubicBezTo>
                  <a:cubicBezTo>
                    <a:pt x="2568" y="577"/>
                    <a:pt x="2010" y="865"/>
                    <a:pt x="1458" y="865"/>
                  </a:cubicBezTo>
                  <a:cubicBezTo>
                    <a:pt x="1120" y="865"/>
                    <a:pt x="784" y="757"/>
                    <a:pt x="507" y="517"/>
                  </a:cubicBezTo>
                  <a:cubicBezTo>
                    <a:pt x="443" y="463"/>
                    <a:pt x="378" y="438"/>
                    <a:pt x="316" y="438"/>
                  </a:cubicBezTo>
                  <a:cubicBezTo>
                    <a:pt x="199" y="438"/>
                    <a:pt x="95" y="529"/>
                    <a:pt x="32" y="675"/>
                  </a:cubicBezTo>
                  <a:cubicBezTo>
                    <a:pt x="1" y="738"/>
                    <a:pt x="32" y="833"/>
                    <a:pt x="96" y="897"/>
                  </a:cubicBezTo>
                  <a:cubicBezTo>
                    <a:pt x="451" y="1228"/>
                    <a:pt x="947" y="1400"/>
                    <a:pt x="1452" y="1400"/>
                  </a:cubicBezTo>
                  <a:cubicBezTo>
                    <a:pt x="1623" y="1400"/>
                    <a:pt x="1796" y="1380"/>
                    <a:pt x="1964" y="1340"/>
                  </a:cubicBezTo>
                  <a:cubicBezTo>
                    <a:pt x="2566" y="1214"/>
                    <a:pt x="3009" y="833"/>
                    <a:pt x="3231" y="295"/>
                  </a:cubicBezTo>
                  <a:cubicBezTo>
                    <a:pt x="3294" y="263"/>
                    <a:pt x="3294" y="232"/>
                    <a:pt x="3294" y="137"/>
                  </a:cubicBezTo>
                  <a:cubicBezTo>
                    <a:pt x="3260" y="50"/>
                    <a:pt x="3177" y="1"/>
                    <a:pt x="30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140725" y="1239200"/>
              <a:ext cx="216675" cy="160675"/>
            </a:xfrm>
            <a:custGeom>
              <a:rect b="b" l="l" r="r" t="t"/>
              <a:pathLst>
                <a:path extrusionOk="0" h="6427" w="8667">
                  <a:moveTo>
                    <a:pt x="4993" y="4124"/>
                  </a:moveTo>
                  <a:cubicBezTo>
                    <a:pt x="5077" y="4124"/>
                    <a:pt x="5159" y="4173"/>
                    <a:pt x="5194" y="4260"/>
                  </a:cubicBezTo>
                  <a:cubicBezTo>
                    <a:pt x="5226" y="4323"/>
                    <a:pt x="5226" y="4386"/>
                    <a:pt x="5194" y="4418"/>
                  </a:cubicBezTo>
                  <a:cubicBezTo>
                    <a:pt x="4889" y="5161"/>
                    <a:pt x="4148" y="5526"/>
                    <a:pt x="3399" y="5526"/>
                  </a:cubicBezTo>
                  <a:cubicBezTo>
                    <a:pt x="2904" y="5526"/>
                    <a:pt x="2405" y="5367"/>
                    <a:pt x="2027" y="5051"/>
                  </a:cubicBezTo>
                  <a:cubicBezTo>
                    <a:pt x="1964" y="4988"/>
                    <a:pt x="1900" y="4893"/>
                    <a:pt x="1964" y="4766"/>
                  </a:cubicBezTo>
                  <a:cubicBezTo>
                    <a:pt x="1986" y="4678"/>
                    <a:pt x="2101" y="4573"/>
                    <a:pt x="2245" y="4573"/>
                  </a:cubicBezTo>
                  <a:cubicBezTo>
                    <a:pt x="2306" y="4573"/>
                    <a:pt x="2372" y="4592"/>
                    <a:pt x="2439" y="4640"/>
                  </a:cubicBezTo>
                  <a:cubicBezTo>
                    <a:pt x="2703" y="4880"/>
                    <a:pt x="3032" y="4988"/>
                    <a:pt x="3367" y="4988"/>
                  </a:cubicBezTo>
                  <a:cubicBezTo>
                    <a:pt x="3914" y="4988"/>
                    <a:pt x="4480" y="4700"/>
                    <a:pt x="4814" y="4228"/>
                  </a:cubicBezTo>
                  <a:cubicBezTo>
                    <a:pt x="4857" y="4157"/>
                    <a:pt x="4925" y="4124"/>
                    <a:pt x="4993" y="4124"/>
                  </a:cubicBezTo>
                  <a:close/>
                  <a:moveTo>
                    <a:pt x="3563" y="0"/>
                  </a:moveTo>
                  <a:cubicBezTo>
                    <a:pt x="2585" y="0"/>
                    <a:pt x="1635" y="417"/>
                    <a:pt x="1077" y="1346"/>
                  </a:cubicBezTo>
                  <a:cubicBezTo>
                    <a:pt x="0" y="3088"/>
                    <a:pt x="729" y="5146"/>
                    <a:pt x="2154" y="6382"/>
                  </a:cubicBezTo>
                  <a:cubicBezTo>
                    <a:pt x="2154" y="6382"/>
                    <a:pt x="2154" y="6413"/>
                    <a:pt x="2185" y="6413"/>
                  </a:cubicBezTo>
                  <a:cubicBezTo>
                    <a:pt x="2257" y="6342"/>
                    <a:pt x="2328" y="6306"/>
                    <a:pt x="2413" y="6306"/>
                  </a:cubicBezTo>
                  <a:cubicBezTo>
                    <a:pt x="2441" y="6306"/>
                    <a:pt x="2470" y="6310"/>
                    <a:pt x="2502" y="6318"/>
                  </a:cubicBezTo>
                  <a:cubicBezTo>
                    <a:pt x="2799" y="6392"/>
                    <a:pt x="3092" y="6427"/>
                    <a:pt x="3379" y="6427"/>
                  </a:cubicBezTo>
                  <a:cubicBezTo>
                    <a:pt x="6401" y="6427"/>
                    <a:pt x="8666" y="2582"/>
                    <a:pt x="5542" y="586"/>
                  </a:cubicBezTo>
                  <a:cubicBezTo>
                    <a:pt x="4954" y="207"/>
                    <a:pt x="4251" y="0"/>
                    <a:pt x="35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7778125" y="1887525"/>
              <a:ext cx="207450" cy="194625"/>
            </a:xfrm>
            <a:custGeom>
              <a:rect b="b" l="l" r="r" t="t"/>
              <a:pathLst>
                <a:path extrusionOk="0" h="7785" w="8298">
                  <a:moveTo>
                    <a:pt x="4323" y="658"/>
                  </a:moveTo>
                  <a:cubicBezTo>
                    <a:pt x="4741" y="658"/>
                    <a:pt x="5172" y="736"/>
                    <a:pt x="5606" y="907"/>
                  </a:cubicBezTo>
                  <a:cubicBezTo>
                    <a:pt x="7316" y="1540"/>
                    <a:pt x="7760" y="3599"/>
                    <a:pt x="7095" y="5182"/>
                  </a:cubicBezTo>
                  <a:cubicBezTo>
                    <a:pt x="6519" y="6529"/>
                    <a:pt x="5508" y="7089"/>
                    <a:pt x="4468" y="7089"/>
                  </a:cubicBezTo>
                  <a:cubicBezTo>
                    <a:pt x="2647" y="7089"/>
                    <a:pt x="738" y="5372"/>
                    <a:pt x="919" y="3155"/>
                  </a:cubicBezTo>
                  <a:cubicBezTo>
                    <a:pt x="919" y="3028"/>
                    <a:pt x="856" y="2965"/>
                    <a:pt x="792" y="2870"/>
                  </a:cubicBezTo>
                  <a:cubicBezTo>
                    <a:pt x="792" y="2870"/>
                    <a:pt x="824" y="2870"/>
                    <a:pt x="824" y="2838"/>
                  </a:cubicBezTo>
                  <a:cubicBezTo>
                    <a:pt x="1585" y="1586"/>
                    <a:pt x="2879" y="658"/>
                    <a:pt x="4323" y="658"/>
                  </a:cubicBezTo>
                  <a:close/>
                  <a:moveTo>
                    <a:pt x="4343" y="0"/>
                  </a:moveTo>
                  <a:cubicBezTo>
                    <a:pt x="3685" y="0"/>
                    <a:pt x="3018" y="143"/>
                    <a:pt x="2408" y="432"/>
                  </a:cubicBezTo>
                  <a:cubicBezTo>
                    <a:pt x="1426" y="907"/>
                    <a:pt x="792" y="1698"/>
                    <a:pt x="602" y="2648"/>
                  </a:cubicBezTo>
                  <a:lnTo>
                    <a:pt x="602" y="2712"/>
                  </a:lnTo>
                  <a:cubicBezTo>
                    <a:pt x="476" y="2743"/>
                    <a:pt x="381" y="2838"/>
                    <a:pt x="349" y="2997"/>
                  </a:cubicBezTo>
                  <a:cubicBezTo>
                    <a:pt x="349" y="3092"/>
                    <a:pt x="317" y="3124"/>
                    <a:pt x="317" y="3187"/>
                  </a:cubicBezTo>
                  <a:cubicBezTo>
                    <a:pt x="1" y="5150"/>
                    <a:pt x="1426" y="6924"/>
                    <a:pt x="3073" y="7557"/>
                  </a:cubicBezTo>
                  <a:cubicBezTo>
                    <a:pt x="3486" y="7711"/>
                    <a:pt x="3908" y="7785"/>
                    <a:pt x="4322" y="7785"/>
                  </a:cubicBezTo>
                  <a:cubicBezTo>
                    <a:pt x="5778" y="7785"/>
                    <a:pt x="7143" y="6876"/>
                    <a:pt x="7760" y="5372"/>
                  </a:cubicBezTo>
                  <a:cubicBezTo>
                    <a:pt x="7886" y="5087"/>
                    <a:pt x="7950" y="4770"/>
                    <a:pt x="8045" y="4454"/>
                  </a:cubicBezTo>
                  <a:cubicBezTo>
                    <a:pt x="8298" y="2933"/>
                    <a:pt x="7760" y="1192"/>
                    <a:pt x="6176" y="400"/>
                  </a:cubicBezTo>
                  <a:cubicBezTo>
                    <a:pt x="5614" y="135"/>
                    <a:pt x="4983" y="0"/>
                    <a:pt x="43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7733775" y="1945800"/>
              <a:ext cx="45925" cy="78400"/>
            </a:xfrm>
            <a:custGeom>
              <a:rect b="b" l="l" r="r" t="t"/>
              <a:pathLst>
                <a:path extrusionOk="0" h="3136" w="1837">
                  <a:moveTo>
                    <a:pt x="602" y="1"/>
                  </a:moveTo>
                  <a:cubicBezTo>
                    <a:pt x="507" y="32"/>
                    <a:pt x="444" y="64"/>
                    <a:pt x="412" y="159"/>
                  </a:cubicBezTo>
                  <a:cubicBezTo>
                    <a:pt x="95" y="697"/>
                    <a:pt x="0" y="1426"/>
                    <a:pt x="285" y="2059"/>
                  </a:cubicBezTo>
                  <a:cubicBezTo>
                    <a:pt x="507" y="2598"/>
                    <a:pt x="950" y="3009"/>
                    <a:pt x="1520" y="3136"/>
                  </a:cubicBezTo>
                  <a:lnTo>
                    <a:pt x="1679" y="3136"/>
                  </a:lnTo>
                  <a:cubicBezTo>
                    <a:pt x="1774" y="3041"/>
                    <a:pt x="1837" y="2819"/>
                    <a:pt x="1615" y="2724"/>
                  </a:cubicBezTo>
                  <a:cubicBezTo>
                    <a:pt x="792" y="2344"/>
                    <a:pt x="317" y="1268"/>
                    <a:pt x="824" y="444"/>
                  </a:cubicBezTo>
                  <a:cubicBezTo>
                    <a:pt x="950" y="222"/>
                    <a:pt x="792" y="32"/>
                    <a:pt x="6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7759675" y="1903100"/>
              <a:ext cx="175550" cy="161225"/>
            </a:xfrm>
            <a:custGeom>
              <a:rect b="b" l="l" r="r" t="t"/>
              <a:pathLst>
                <a:path extrusionOk="0" h="6449" w="7022">
                  <a:moveTo>
                    <a:pt x="1638" y="1740"/>
                  </a:moveTo>
                  <a:cubicBezTo>
                    <a:pt x="1828" y="1772"/>
                    <a:pt x="1986" y="1994"/>
                    <a:pt x="1860" y="2184"/>
                  </a:cubicBezTo>
                  <a:cubicBezTo>
                    <a:pt x="1353" y="3007"/>
                    <a:pt x="1828" y="4084"/>
                    <a:pt x="2651" y="4464"/>
                  </a:cubicBezTo>
                  <a:cubicBezTo>
                    <a:pt x="2873" y="4559"/>
                    <a:pt x="2810" y="4781"/>
                    <a:pt x="2715" y="4876"/>
                  </a:cubicBezTo>
                  <a:cubicBezTo>
                    <a:pt x="2651" y="4907"/>
                    <a:pt x="2588" y="4907"/>
                    <a:pt x="2556" y="4907"/>
                  </a:cubicBezTo>
                  <a:cubicBezTo>
                    <a:pt x="1195" y="4559"/>
                    <a:pt x="719" y="2944"/>
                    <a:pt x="1385" y="1867"/>
                  </a:cubicBezTo>
                  <a:cubicBezTo>
                    <a:pt x="1480" y="1740"/>
                    <a:pt x="1543" y="1740"/>
                    <a:pt x="1638" y="1740"/>
                  </a:cubicBezTo>
                  <a:close/>
                  <a:moveTo>
                    <a:pt x="3648" y="1"/>
                  </a:moveTo>
                  <a:cubicBezTo>
                    <a:pt x="2191" y="1"/>
                    <a:pt x="856" y="917"/>
                    <a:pt x="86" y="2184"/>
                  </a:cubicBezTo>
                  <a:cubicBezTo>
                    <a:pt x="86" y="2215"/>
                    <a:pt x="54" y="2215"/>
                    <a:pt x="54" y="2215"/>
                  </a:cubicBezTo>
                  <a:cubicBezTo>
                    <a:pt x="118" y="2310"/>
                    <a:pt x="181" y="2374"/>
                    <a:pt x="181" y="2501"/>
                  </a:cubicBezTo>
                  <a:cubicBezTo>
                    <a:pt x="0" y="4729"/>
                    <a:pt x="1894" y="6448"/>
                    <a:pt x="3708" y="6448"/>
                  </a:cubicBezTo>
                  <a:cubicBezTo>
                    <a:pt x="4756" y="6448"/>
                    <a:pt x="5777" y="5875"/>
                    <a:pt x="6357" y="4496"/>
                  </a:cubicBezTo>
                  <a:cubicBezTo>
                    <a:pt x="7022" y="2976"/>
                    <a:pt x="6578" y="854"/>
                    <a:pt x="4868" y="220"/>
                  </a:cubicBezTo>
                  <a:cubicBezTo>
                    <a:pt x="4458" y="70"/>
                    <a:pt x="4049" y="1"/>
                    <a:pt x="36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0">
    <p:spTree>
      <p:nvGrpSpPr>
        <p:cNvPr id="318" name="Shape 318"/>
        <p:cNvGrpSpPr/>
        <p:nvPr/>
      </p:nvGrpSpPr>
      <p:grpSpPr>
        <a:xfrm>
          <a:off x="0" y="0"/>
          <a:ext cx="0" cy="0"/>
          <a:chOff x="0" y="0"/>
          <a:chExt cx="0" cy="0"/>
        </a:xfrm>
      </p:grpSpPr>
      <p:sp>
        <p:nvSpPr>
          <p:cNvPr id="319" name="Google Shape;319;p24"/>
          <p:cNvSpPr txBox="1"/>
          <p:nvPr>
            <p:ph type="title"/>
          </p:nvPr>
        </p:nvSpPr>
        <p:spPr>
          <a:xfrm>
            <a:off x="616250" y="554700"/>
            <a:ext cx="7906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20" name="Google Shape;320;p24"/>
          <p:cNvGrpSpPr/>
          <p:nvPr/>
        </p:nvGrpSpPr>
        <p:grpSpPr>
          <a:xfrm>
            <a:off x="493054" y="526638"/>
            <a:ext cx="8246552" cy="676018"/>
            <a:chOff x="-65293400" y="1255350"/>
            <a:chExt cx="6418050" cy="526125"/>
          </a:xfrm>
        </p:grpSpPr>
        <p:sp>
          <p:nvSpPr>
            <p:cNvPr id="321" name="Google Shape;321;p24"/>
            <p:cNvSpPr/>
            <p:nvPr/>
          </p:nvSpPr>
          <p:spPr>
            <a:xfrm>
              <a:off x="-65293400" y="1426275"/>
              <a:ext cx="155500" cy="115900"/>
            </a:xfrm>
            <a:custGeom>
              <a:rect b="b" l="l" r="r" t="t"/>
              <a:pathLst>
                <a:path extrusionOk="0" h="4636" w="6220">
                  <a:moveTo>
                    <a:pt x="3800" y="1"/>
                  </a:moveTo>
                  <a:cubicBezTo>
                    <a:pt x="1685" y="1"/>
                    <a:pt x="1" y="2644"/>
                    <a:pt x="2198" y="4156"/>
                  </a:cubicBezTo>
                  <a:cubicBezTo>
                    <a:pt x="2646" y="4464"/>
                    <a:pt x="3193" y="4636"/>
                    <a:pt x="3724" y="4636"/>
                  </a:cubicBezTo>
                  <a:cubicBezTo>
                    <a:pt x="4394" y="4636"/>
                    <a:pt x="5039" y="4362"/>
                    <a:pt x="5428" y="3744"/>
                  </a:cubicBezTo>
                  <a:cubicBezTo>
                    <a:pt x="6220" y="2540"/>
                    <a:pt x="5776" y="1052"/>
                    <a:pt x="4763" y="102"/>
                  </a:cubicBezTo>
                  <a:lnTo>
                    <a:pt x="4763" y="70"/>
                  </a:lnTo>
                  <a:cubicBezTo>
                    <a:pt x="4697" y="92"/>
                    <a:pt x="4647" y="129"/>
                    <a:pt x="4591" y="129"/>
                  </a:cubicBezTo>
                  <a:cubicBezTo>
                    <a:pt x="4565" y="129"/>
                    <a:pt x="4539" y="122"/>
                    <a:pt x="4509" y="102"/>
                  </a:cubicBezTo>
                  <a:cubicBezTo>
                    <a:pt x="4271" y="33"/>
                    <a:pt x="4033" y="1"/>
                    <a:pt x="38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65288350" y="1410625"/>
              <a:ext cx="159150" cy="147550"/>
            </a:xfrm>
            <a:custGeom>
              <a:rect b="b" l="l" r="r" t="t"/>
              <a:pathLst>
                <a:path extrusionOk="0" h="5902" w="6366">
                  <a:moveTo>
                    <a:pt x="3569" y="712"/>
                  </a:moveTo>
                  <a:cubicBezTo>
                    <a:pt x="3808" y="712"/>
                    <a:pt x="4055" y="747"/>
                    <a:pt x="4307" y="823"/>
                  </a:cubicBezTo>
                  <a:cubicBezTo>
                    <a:pt x="4335" y="832"/>
                    <a:pt x="4360" y="836"/>
                    <a:pt x="4384" y="836"/>
                  </a:cubicBezTo>
                  <a:cubicBezTo>
                    <a:pt x="4439" y="836"/>
                    <a:pt x="4484" y="814"/>
                    <a:pt x="4529" y="791"/>
                  </a:cubicBezTo>
                  <a:cubicBezTo>
                    <a:pt x="5416" y="1615"/>
                    <a:pt x="6018" y="3071"/>
                    <a:pt x="5194" y="4370"/>
                  </a:cubicBezTo>
                  <a:cubicBezTo>
                    <a:pt x="4909" y="4813"/>
                    <a:pt x="4466" y="5098"/>
                    <a:pt x="3959" y="5225"/>
                  </a:cubicBezTo>
                  <a:cubicBezTo>
                    <a:pt x="3839" y="5243"/>
                    <a:pt x="3716" y="5252"/>
                    <a:pt x="3593" y="5252"/>
                  </a:cubicBezTo>
                  <a:cubicBezTo>
                    <a:pt x="3065" y="5252"/>
                    <a:pt x="2515" y="5090"/>
                    <a:pt x="2027" y="4782"/>
                  </a:cubicBezTo>
                  <a:cubicBezTo>
                    <a:pt x="1077" y="4117"/>
                    <a:pt x="792" y="3166"/>
                    <a:pt x="1235" y="2216"/>
                  </a:cubicBezTo>
                  <a:cubicBezTo>
                    <a:pt x="1623" y="1391"/>
                    <a:pt x="2515" y="712"/>
                    <a:pt x="3569" y="712"/>
                  </a:cubicBezTo>
                  <a:close/>
                  <a:moveTo>
                    <a:pt x="3472" y="0"/>
                  </a:moveTo>
                  <a:cubicBezTo>
                    <a:pt x="2388" y="0"/>
                    <a:pt x="1354" y="679"/>
                    <a:pt x="792" y="1583"/>
                  </a:cubicBezTo>
                  <a:cubicBezTo>
                    <a:pt x="0" y="2850"/>
                    <a:pt x="349" y="4465"/>
                    <a:pt x="1679" y="5352"/>
                  </a:cubicBezTo>
                  <a:cubicBezTo>
                    <a:pt x="1869" y="5478"/>
                    <a:pt x="2059" y="5605"/>
                    <a:pt x="2312" y="5668"/>
                  </a:cubicBezTo>
                  <a:cubicBezTo>
                    <a:pt x="2693" y="5821"/>
                    <a:pt x="3100" y="5902"/>
                    <a:pt x="3505" y="5902"/>
                  </a:cubicBezTo>
                  <a:cubicBezTo>
                    <a:pt x="4279" y="5902"/>
                    <a:pt x="5045" y="5605"/>
                    <a:pt x="5606" y="4940"/>
                  </a:cubicBezTo>
                  <a:cubicBezTo>
                    <a:pt x="6176" y="4180"/>
                    <a:pt x="6366" y="3103"/>
                    <a:pt x="6144" y="2153"/>
                  </a:cubicBezTo>
                  <a:cubicBezTo>
                    <a:pt x="5954" y="1361"/>
                    <a:pt x="5479" y="791"/>
                    <a:pt x="4782" y="475"/>
                  </a:cubicBezTo>
                  <a:lnTo>
                    <a:pt x="4719" y="475"/>
                  </a:lnTo>
                  <a:cubicBezTo>
                    <a:pt x="4719" y="380"/>
                    <a:pt x="4624" y="316"/>
                    <a:pt x="4561" y="221"/>
                  </a:cubicBezTo>
                  <a:cubicBezTo>
                    <a:pt x="4529" y="190"/>
                    <a:pt x="4497" y="190"/>
                    <a:pt x="4434" y="190"/>
                  </a:cubicBezTo>
                  <a:cubicBezTo>
                    <a:pt x="4116" y="60"/>
                    <a:pt x="3792" y="0"/>
                    <a:pt x="3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65228975" y="1449400"/>
              <a:ext cx="54650" cy="22500"/>
            </a:xfrm>
            <a:custGeom>
              <a:rect b="b" l="l" r="r" t="t"/>
              <a:pathLst>
                <a:path extrusionOk="0" h="900" w="2186">
                  <a:moveTo>
                    <a:pt x="1208" y="1"/>
                  </a:moveTo>
                  <a:cubicBezTo>
                    <a:pt x="1114" y="1"/>
                    <a:pt x="1017" y="11"/>
                    <a:pt x="919" y="32"/>
                  </a:cubicBezTo>
                  <a:cubicBezTo>
                    <a:pt x="507" y="95"/>
                    <a:pt x="191" y="349"/>
                    <a:pt x="32" y="665"/>
                  </a:cubicBezTo>
                  <a:cubicBezTo>
                    <a:pt x="1" y="760"/>
                    <a:pt x="32" y="855"/>
                    <a:pt x="127" y="887"/>
                  </a:cubicBezTo>
                  <a:lnTo>
                    <a:pt x="159" y="887"/>
                  </a:lnTo>
                  <a:cubicBezTo>
                    <a:pt x="184" y="896"/>
                    <a:pt x="208" y="900"/>
                    <a:pt x="228" y="900"/>
                  </a:cubicBezTo>
                  <a:cubicBezTo>
                    <a:pt x="286" y="900"/>
                    <a:pt x="326" y="870"/>
                    <a:pt x="349" y="824"/>
                  </a:cubicBezTo>
                  <a:cubicBezTo>
                    <a:pt x="507" y="570"/>
                    <a:pt x="792" y="412"/>
                    <a:pt x="1109" y="380"/>
                  </a:cubicBezTo>
                  <a:cubicBezTo>
                    <a:pt x="1168" y="367"/>
                    <a:pt x="1225" y="361"/>
                    <a:pt x="1280" y="361"/>
                  </a:cubicBezTo>
                  <a:cubicBezTo>
                    <a:pt x="1487" y="361"/>
                    <a:pt x="1662" y="452"/>
                    <a:pt x="1837" y="602"/>
                  </a:cubicBezTo>
                  <a:cubicBezTo>
                    <a:pt x="1885" y="650"/>
                    <a:pt x="1940" y="673"/>
                    <a:pt x="1996" y="673"/>
                  </a:cubicBezTo>
                  <a:cubicBezTo>
                    <a:pt x="2051" y="673"/>
                    <a:pt x="2107" y="650"/>
                    <a:pt x="2154" y="602"/>
                  </a:cubicBezTo>
                  <a:cubicBezTo>
                    <a:pt x="2154" y="602"/>
                    <a:pt x="2186" y="570"/>
                    <a:pt x="2186" y="539"/>
                  </a:cubicBezTo>
                  <a:cubicBezTo>
                    <a:pt x="2186" y="507"/>
                    <a:pt x="2186" y="412"/>
                    <a:pt x="2091" y="349"/>
                  </a:cubicBezTo>
                  <a:cubicBezTo>
                    <a:pt x="1844" y="127"/>
                    <a:pt x="1540" y="1"/>
                    <a:pt x="1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65123675" y="1587050"/>
              <a:ext cx="213775" cy="194425"/>
            </a:xfrm>
            <a:custGeom>
              <a:rect b="b" l="l" r="r" t="t"/>
              <a:pathLst>
                <a:path extrusionOk="0" h="7777" w="8551">
                  <a:moveTo>
                    <a:pt x="4473" y="640"/>
                  </a:moveTo>
                  <a:cubicBezTo>
                    <a:pt x="5040" y="640"/>
                    <a:pt x="5617" y="777"/>
                    <a:pt x="6176" y="1082"/>
                  </a:cubicBezTo>
                  <a:cubicBezTo>
                    <a:pt x="7791" y="1937"/>
                    <a:pt x="7918" y="4058"/>
                    <a:pt x="7063" y="5515"/>
                  </a:cubicBezTo>
                  <a:cubicBezTo>
                    <a:pt x="6403" y="6632"/>
                    <a:pt x="5492" y="7095"/>
                    <a:pt x="4582" y="7095"/>
                  </a:cubicBezTo>
                  <a:cubicBezTo>
                    <a:pt x="2654" y="7095"/>
                    <a:pt x="731" y="5020"/>
                    <a:pt x="1204" y="2697"/>
                  </a:cubicBezTo>
                  <a:cubicBezTo>
                    <a:pt x="1267" y="2602"/>
                    <a:pt x="1172" y="2475"/>
                    <a:pt x="1141" y="2380"/>
                  </a:cubicBezTo>
                  <a:cubicBezTo>
                    <a:pt x="1141" y="2380"/>
                    <a:pt x="1172" y="2380"/>
                    <a:pt x="1172" y="2348"/>
                  </a:cubicBezTo>
                  <a:cubicBezTo>
                    <a:pt x="2003" y="1321"/>
                    <a:pt x="3211" y="640"/>
                    <a:pt x="4473" y="640"/>
                  </a:cubicBezTo>
                  <a:close/>
                  <a:moveTo>
                    <a:pt x="4464" y="0"/>
                  </a:moveTo>
                  <a:cubicBezTo>
                    <a:pt x="3982" y="0"/>
                    <a:pt x="3496" y="75"/>
                    <a:pt x="3041" y="226"/>
                  </a:cubicBezTo>
                  <a:cubicBezTo>
                    <a:pt x="1996" y="575"/>
                    <a:pt x="1267" y="1240"/>
                    <a:pt x="951" y="2158"/>
                  </a:cubicBezTo>
                  <a:lnTo>
                    <a:pt x="951" y="2222"/>
                  </a:lnTo>
                  <a:cubicBezTo>
                    <a:pt x="824" y="2285"/>
                    <a:pt x="697" y="2348"/>
                    <a:pt x="666" y="2475"/>
                  </a:cubicBezTo>
                  <a:cubicBezTo>
                    <a:pt x="634" y="2538"/>
                    <a:pt x="634" y="2602"/>
                    <a:pt x="571" y="2665"/>
                  </a:cubicBezTo>
                  <a:cubicBezTo>
                    <a:pt x="1" y="4565"/>
                    <a:pt x="1172" y="6497"/>
                    <a:pt x="2756" y="7352"/>
                  </a:cubicBezTo>
                  <a:cubicBezTo>
                    <a:pt x="3284" y="7640"/>
                    <a:pt x="3851" y="7777"/>
                    <a:pt x="4412" y="7777"/>
                  </a:cubicBezTo>
                  <a:cubicBezTo>
                    <a:pt x="5700" y="7777"/>
                    <a:pt x="6959" y="7057"/>
                    <a:pt x="7664" y="5800"/>
                  </a:cubicBezTo>
                  <a:cubicBezTo>
                    <a:pt x="7823" y="5515"/>
                    <a:pt x="7949" y="5230"/>
                    <a:pt x="8076" y="4913"/>
                  </a:cubicBezTo>
                  <a:cubicBezTo>
                    <a:pt x="8551" y="3425"/>
                    <a:pt x="8235" y="1652"/>
                    <a:pt x="6746" y="638"/>
                  </a:cubicBezTo>
                  <a:cubicBezTo>
                    <a:pt x="6106" y="218"/>
                    <a:pt x="5290" y="0"/>
                    <a:pt x="4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65074575" y="1638625"/>
              <a:ext cx="40375" cy="81925"/>
            </a:xfrm>
            <a:custGeom>
              <a:rect b="b" l="l" r="r" t="t"/>
              <a:pathLst>
                <a:path extrusionOk="0" h="3277" w="1615">
                  <a:moveTo>
                    <a:pt x="823" y="0"/>
                  </a:moveTo>
                  <a:cubicBezTo>
                    <a:pt x="728" y="64"/>
                    <a:pt x="633" y="95"/>
                    <a:pt x="570" y="159"/>
                  </a:cubicBezTo>
                  <a:cubicBezTo>
                    <a:pt x="158" y="697"/>
                    <a:pt x="0" y="1394"/>
                    <a:pt x="190" y="2027"/>
                  </a:cubicBezTo>
                  <a:cubicBezTo>
                    <a:pt x="348" y="2629"/>
                    <a:pt x="760" y="3072"/>
                    <a:pt x="1267" y="3262"/>
                  </a:cubicBezTo>
                  <a:cubicBezTo>
                    <a:pt x="1288" y="3262"/>
                    <a:pt x="1323" y="3276"/>
                    <a:pt x="1363" y="3276"/>
                  </a:cubicBezTo>
                  <a:cubicBezTo>
                    <a:pt x="1383" y="3276"/>
                    <a:pt x="1404" y="3273"/>
                    <a:pt x="1425" y="3262"/>
                  </a:cubicBezTo>
                  <a:cubicBezTo>
                    <a:pt x="1583" y="3167"/>
                    <a:pt x="1615" y="2977"/>
                    <a:pt x="1457" y="2850"/>
                  </a:cubicBezTo>
                  <a:cubicBezTo>
                    <a:pt x="665" y="2375"/>
                    <a:pt x="348" y="1235"/>
                    <a:pt x="982" y="475"/>
                  </a:cubicBezTo>
                  <a:cubicBezTo>
                    <a:pt x="1140" y="285"/>
                    <a:pt x="982" y="95"/>
                    <a:pt x="8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65105400" y="1603200"/>
              <a:ext cx="180475" cy="161750"/>
            </a:xfrm>
            <a:custGeom>
              <a:rect b="b" l="l" r="r" t="t"/>
              <a:pathLst>
                <a:path extrusionOk="0" h="6470" w="7219">
                  <a:moveTo>
                    <a:pt x="1916" y="1454"/>
                  </a:moveTo>
                  <a:cubicBezTo>
                    <a:pt x="1940" y="1454"/>
                    <a:pt x="1965" y="1462"/>
                    <a:pt x="1993" y="1481"/>
                  </a:cubicBezTo>
                  <a:cubicBezTo>
                    <a:pt x="2151" y="1512"/>
                    <a:pt x="2310" y="1734"/>
                    <a:pt x="2151" y="1956"/>
                  </a:cubicBezTo>
                  <a:cubicBezTo>
                    <a:pt x="1550" y="2684"/>
                    <a:pt x="1866" y="3856"/>
                    <a:pt x="2626" y="4331"/>
                  </a:cubicBezTo>
                  <a:cubicBezTo>
                    <a:pt x="2785" y="4426"/>
                    <a:pt x="2753" y="4647"/>
                    <a:pt x="2595" y="4711"/>
                  </a:cubicBezTo>
                  <a:cubicBezTo>
                    <a:pt x="2563" y="4727"/>
                    <a:pt x="2531" y="4735"/>
                    <a:pt x="2504" y="4735"/>
                  </a:cubicBezTo>
                  <a:cubicBezTo>
                    <a:pt x="2476" y="4735"/>
                    <a:pt x="2452" y="4727"/>
                    <a:pt x="2436" y="4711"/>
                  </a:cubicBezTo>
                  <a:cubicBezTo>
                    <a:pt x="1233" y="4204"/>
                    <a:pt x="948" y="2526"/>
                    <a:pt x="1740" y="1544"/>
                  </a:cubicBezTo>
                  <a:cubicBezTo>
                    <a:pt x="1807" y="1499"/>
                    <a:pt x="1858" y="1454"/>
                    <a:pt x="1916" y="1454"/>
                  </a:cubicBezTo>
                  <a:close/>
                  <a:moveTo>
                    <a:pt x="3762" y="1"/>
                  </a:moveTo>
                  <a:cubicBezTo>
                    <a:pt x="2493" y="1"/>
                    <a:pt x="1276" y="691"/>
                    <a:pt x="441" y="1702"/>
                  </a:cubicBezTo>
                  <a:cubicBezTo>
                    <a:pt x="441" y="1734"/>
                    <a:pt x="410" y="1734"/>
                    <a:pt x="410" y="1734"/>
                  </a:cubicBezTo>
                  <a:cubicBezTo>
                    <a:pt x="473" y="1829"/>
                    <a:pt x="536" y="1924"/>
                    <a:pt x="473" y="2051"/>
                  </a:cubicBezTo>
                  <a:cubicBezTo>
                    <a:pt x="1" y="4391"/>
                    <a:pt x="1916" y="6470"/>
                    <a:pt x="3840" y="6470"/>
                  </a:cubicBezTo>
                  <a:cubicBezTo>
                    <a:pt x="4753" y="6470"/>
                    <a:pt x="5669" y="6001"/>
                    <a:pt x="6332" y="4869"/>
                  </a:cubicBezTo>
                  <a:cubicBezTo>
                    <a:pt x="7218" y="3412"/>
                    <a:pt x="7060" y="1291"/>
                    <a:pt x="5445" y="436"/>
                  </a:cubicBezTo>
                  <a:cubicBezTo>
                    <a:pt x="4893" y="135"/>
                    <a:pt x="4322" y="1"/>
                    <a:pt x="37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59089125" y="1255350"/>
              <a:ext cx="213775" cy="194550"/>
            </a:xfrm>
            <a:custGeom>
              <a:rect b="b" l="l" r="r" t="t"/>
              <a:pathLst>
                <a:path extrusionOk="0" h="7782" w="8551">
                  <a:moveTo>
                    <a:pt x="4456" y="639"/>
                  </a:moveTo>
                  <a:cubicBezTo>
                    <a:pt x="5021" y="639"/>
                    <a:pt x="5595" y="776"/>
                    <a:pt x="6144" y="1080"/>
                  </a:cubicBezTo>
                  <a:cubicBezTo>
                    <a:pt x="7759" y="1967"/>
                    <a:pt x="7917" y="4057"/>
                    <a:pt x="7062" y="5514"/>
                  </a:cubicBezTo>
                  <a:cubicBezTo>
                    <a:pt x="6401" y="6632"/>
                    <a:pt x="5486" y="7095"/>
                    <a:pt x="4571" y="7095"/>
                  </a:cubicBezTo>
                  <a:cubicBezTo>
                    <a:pt x="2638" y="7095"/>
                    <a:pt x="709" y="5028"/>
                    <a:pt x="1204" y="2727"/>
                  </a:cubicBezTo>
                  <a:cubicBezTo>
                    <a:pt x="1235" y="2600"/>
                    <a:pt x="1140" y="2474"/>
                    <a:pt x="1109" y="2410"/>
                  </a:cubicBezTo>
                  <a:cubicBezTo>
                    <a:pt x="1109" y="2410"/>
                    <a:pt x="1172" y="2410"/>
                    <a:pt x="1172" y="2347"/>
                  </a:cubicBezTo>
                  <a:cubicBezTo>
                    <a:pt x="1981" y="1320"/>
                    <a:pt x="3197" y="639"/>
                    <a:pt x="4456" y="639"/>
                  </a:cubicBezTo>
                  <a:close/>
                  <a:moveTo>
                    <a:pt x="4450" y="1"/>
                  </a:moveTo>
                  <a:cubicBezTo>
                    <a:pt x="3971" y="1"/>
                    <a:pt x="3491" y="75"/>
                    <a:pt x="3040" y="225"/>
                  </a:cubicBezTo>
                  <a:cubicBezTo>
                    <a:pt x="2027" y="574"/>
                    <a:pt x="1267" y="1239"/>
                    <a:pt x="950" y="2157"/>
                  </a:cubicBezTo>
                  <a:lnTo>
                    <a:pt x="950" y="2252"/>
                  </a:lnTo>
                  <a:cubicBezTo>
                    <a:pt x="824" y="2284"/>
                    <a:pt x="729" y="2347"/>
                    <a:pt x="665" y="2474"/>
                  </a:cubicBezTo>
                  <a:cubicBezTo>
                    <a:pt x="634" y="2569"/>
                    <a:pt x="634" y="2600"/>
                    <a:pt x="602" y="2664"/>
                  </a:cubicBezTo>
                  <a:cubicBezTo>
                    <a:pt x="0" y="4564"/>
                    <a:pt x="1204" y="6527"/>
                    <a:pt x="2787" y="7351"/>
                  </a:cubicBezTo>
                  <a:cubicBezTo>
                    <a:pt x="3322" y="7642"/>
                    <a:pt x="3893" y="7782"/>
                    <a:pt x="4457" y="7782"/>
                  </a:cubicBezTo>
                  <a:cubicBezTo>
                    <a:pt x="5730" y="7782"/>
                    <a:pt x="6972" y="7072"/>
                    <a:pt x="7696" y="5799"/>
                  </a:cubicBezTo>
                  <a:cubicBezTo>
                    <a:pt x="7854" y="5514"/>
                    <a:pt x="7949" y="5261"/>
                    <a:pt x="8076" y="4944"/>
                  </a:cubicBezTo>
                  <a:cubicBezTo>
                    <a:pt x="8551" y="3424"/>
                    <a:pt x="8234" y="1650"/>
                    <a:pt x="6777" y="669"/>
                  </a:cubicBezTo>
                  <a:cubicBezTo>
                    <a:pt x="6114" y="226"/>
                    <a:pt x="5284" y="1"/>
                    <a:pt x="44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59039250" y="1307675"/>
              <a:ext cx="40400" cy="81125"/>
            </a:xfrm>
            <a:custGeom>
              <a:rect b="b" l="l" r="r" t="t"/>
              <a:pathLst>
                <a:path extrusionOk="0" h="3245" w="1616">
                  <a:moveTo>
                    <a:pt x="824" y="1"/>
                  </a:moveTo>
                  <a:cubicBezTo>
                    <a:pt x="665" y="32"/>
                    <a:pt x="634" y="64"/>
                    <a:pt x="539" y="159"/>
                  </a:cubicBezTo>
                  <a:cubicBezTo>
                    <a:pt x="159" y="666"/>
                    <a:pt x="0" y="1362"/>
                    <a:pt x="190" y="1996"/>
                  </a:cubicBezTo>
                  <a:cubicBezTo>
                    <a:pt x="349" y="2598"/>
                    <a:pt x="729" y="3041"/>
                    <a:pt x="1267" y="3231"/>
                  </a:cubicBezTo>
                  <a:cubicBezTo>
                    <a:pt x="1288" y="3231"/>
                    <a:pt x="1309" y="3245"/>
                    <a:pt x="1349" y="3245"/>
                  </a:cubicBezTo>
                  <a:cubicBezTo>
                    <a:pt x="1369" y="3245"/>
                    <a:pt x="1394" y="3241"/>
                    <a:pt x="1425" y="3231"/>
                  </a:cubicBezTo>
                  <a:cubicBezTo>
                    <a:pt x="1584" y="3168"/>
                    <a:pt x="1615" y="2946"/>
                    <a:pt x="1457" y="2851"/>
                  </a:cubicBezTo>
                  <a:cubicBezTo>
                    <a:pt x="665" y="2376"/>
                    <a:pt x="349" y="1204"/>
                    <a:pt x="982" y="476"/>
                  </a:cubicBezTo>
                  <a:cubicBezTo>
                    <a:pt x="1140" y="254"/>
                    <a:pt x="982" y="64"/>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59070600" y="1271325"/>
              <a:ext cx="180200" cy="162275"/>
            </a:xfrm>
            <a:custGeom>
              <a:rect b="b" l="l" r="r" t="t"/>
              <a:pathLst>
                <a:path extrusionOk="0" h="6491" w="7208">
                  <a:moveTo>
                    <a:pt x="1939" y="1474"/>
                  </a:moveTo>
                  <a:cubicBezTo>
                    <a:pt x="1963" y="1474"/>
                    <a:pt x="1989" y="1478"/>
                    <a:pt x="2014" y="1486"/>
                  </a:cubicBezTo>
                  <a:cubicBezTo>
                    <a:pt x="2141" y="1518"/>
                    <a:pt x="2331" y="1771"/>
                    <a:pt x="2141" y="1961"/>
                  </a:cubicBezTo>
                  <a:cubicBezTo>
                    <a:pt x="1571" y="2721"/>
                    <a:pt x="1888" y="3861"/>
                    <a:pt x="2616" y="4337"/>
                  </a:cubicBezTo>
                  <a:cubicBezTo>
                    <a:pt x="2774" y="4463"/>
                    <a:pt x="2743" y="4653"/>
                    <a:pt x="2584" y="4717"/>
                  </a:cubicBezTo>
                  <a:cubicBezTo>
                    <a:pt x="2569" y="4748"/>
                    <a:pt x="2537" y="4764"/>
                    <a:pt x="2505" y="4764"/>
                  </a:cubicBezTo>
                  <a:cubicBezTo>
                    <a:pt x="2474" y="4764"/>
                    <a:pt x="2442" y="4748"/>
                    <a:pt x="2426" y="4717"/>
                  </a:cubicBezTo>
                  <a:cubicBezTo>
                    <a:pt x="1191" y="4210"/>
                    <a:pt x="969" y="2563"/>
                    <a:pt x="1761" y="1550"/>
                  </a:cubicBezTo>
                  <a:cubicBezTo>
                    <a:pt x="1807" y="1503"/>
                    <a:pt x="1871" y="1474"/>
                    <a:pt x="1939" y="1474"/>
                  </a:cubicBezTo>
                  <a:close/>
                  <a:moveTo>
                    <a:pt x="3733" y="0"/>
                  </a:moveTo>
                  <a:cubicBezTo>
                    <a:pt x="2473" y="0"/>
                    <a:pt x="1271" y="681"/>
                    <a:pt x="463" y="1708"/>
                  </a:cubicBezTo>
                  <a:cubicBezTo>
                    <a:pt x="463" y="1771"/>
                    <a:pt x="399" y="1771"/>
                    <a:pt x="399" y="1771"/>
                  </a:cubicBezTo>
                  <a:cubicBezTo>
                    <a:pt x="494" y="1835"/>
                    <a:pt x="526" y="1961"/>
                    <a:pt x="494" y="2088"/>
                  </a:cubicBezTo>
                  <a:cubicBezTo>
                    <a:pt x="1" y="4406"/>
                    <a:pt x="1921" y="6490"/>
                    <a:pt x="3851" y="6490"/>
                  </a:cubicBezTo>
                  <a:cubicBezTo>
                    <a:pt x="4769" y="6490"/>
                    <a:pt x="5689" y="6018"/>
                    <a:pt x="6353" y="4875"/>
                  </a:cubicBezTo>
                  <a:cubicBezTo>
                    <a:pt x="7208" y="3418"/>
                    <a:pt x="7050" y="1328"/>
                    <a:pt x="5435" y="441"/>
                  </a:cubicBezTo>
                  <a:cubicBezTo>
                    <a:pt x="4876" y="137"/>
                    <a:pt x="4298" y="0"/>
                    <a:pt x="37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5">
  <p:cSld name="CUSTOM_8">
    <p:spTree>
      <p:nvGrpSpPr>
        <p:cNvPr id="330" name="Shape 330"/>
        <p:cNvGrpSpPr/>
        <p:nvPr/>
      </p:nvGrpSpPr>
      <p:grpSpPr>
        <a:xfrm>
          <a:off x="0" y="0"/>
          <a:ext cx="0" cy="0"/>
          <a:chOff x="0" y="0"/>
          <a:chExt cx="0" cy="0"/>
        </a:xfrm>
      </p:grpSpPr>
      <p:sp>
        <p:nvSpPr>
          <p:cNvPr id="331" name="Google Shape;331;p25"/>
          <p:cNvSpPr txBox="1"/>
          <p:nvPr>
            <p:ph type="title"/>
          </p:nvPr>
        </p:nvSpPr>
        <p:spPr>
          <a:xfrm>
            <a:off x="3643950" y="1964400"/>
            <a:ext cx="1856100" cy="12147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32" name="Google Shape;332;p25"/>
          <p:cNvGrpSpPr/>
          <p:nvPr/>
        </p:nvGrpSpPr>
        <p:grpSpPr>
          <a:xfrm>
            <a:off x="7584603" y="357449"/>
            <a:ext cx="1147383" cy="1136361"/>
            <a:chOff x="7584603" y="357449"/>
            <a:chExt cx="1147383" cy="1136361"/>
          </a:xfrm>
        </p:grpSpPr>
        <p:sp>
          <p:nvSpPr>
            <p:cNvPr id="333" name="Google Shape;333;p25"/>
            <p:cNvSpPr/>
            <p:nvPr/>
          </p:nvSpPr>
          <p:spPr>
            <a:xfrm>
              <a:off x="7584603" y="357449"/>
              <a:ext cx="1147383" cy="1136361"/>
            </a:xfrm>
            <a:custGeom>
              <a:rect b="b" l="l" r="r" t="t"/>
              <a:pathLst>
                <a:path extrusionOk="0" h="34847" w="35185">
                  <a:moveTo>
                    <a:pt x="31247" y="526"/>
                  </a:moveTo>
                  <a:cubicBezTo>
                    <a:pt x="31986" y="526"/>
                    <a:pt x="32753" y="802"/>
                    <a:pt x="33411" y="1444"/>
                  </a:cubicBezTo>
                  <a:cubicBezTo>
                    <a:pt x="34425" y="2426"/>
                    <a:pt x="34646" y="3914"/>
                    <a:pt x="33981" y="5149"/>
                  </a:cubicBezTo>
                  <a:cubicBezTo>
                    <a:pt x="33433" y="6103"/>
                    <a:pt x="32381" y="6824"/>
                    <a:pt x="31314" y="6824"/>
                  </a:cubicBezTo>
                  <a:cubicBezTo>
                    <a:pt x="30964" y="6824"/>
                    <a:pt x="30612" y="6746"/>
                    <a:pt x="30276" y="6574"/>
                  </a:cubicBezTo>
                  <a:cubicBezTo>
                    <a:pt x="30561" y="6289"/>
                    <a:pt x="30846" y="5973"/>
                    <a:pt x="31163" y="5688"/>
                  </a:cubicBezTo>
                  <a:cubicBezTo>
                    <a:pt x="31321" y="5529"/>
                    <a:pt x="31195" y="5371"/>
                    <a:pt x="31068" y="5308"/>
                  </a:cubicBezTo>
                  <a:cubicBezTo>
                    <a:pt x="31095" y="4756"/>
                    <a:pt x="30667" y="4157"/>
                    <a:pt x="30138" y="4157"/>
                  </a:cubicBezTo>
                  <a:cubicBezTo>
                    <a:pt x="30059" y="4157"/>
                    <a:pt x="29978" y="4170"/>
                    <a:pt x="29896" y="4199"/>
                  </a:cubicBezTo>
                  <a:cubicBezTo>
                    <a:pt x="29801" y="4231"/>
                    <a:pt x="29801" y="4231"/>
                    <a:pt x="29769" y="4263"/>
                  </a:cubicBezTo>
                  <a:cubicBezTo>
                    <a:pt x="29730" y="4249"/>
                    <a:pt x="29696" y="4242"/>
                    <a:pt x="29663" y="4242"/>
                  </a:cubicBezTo>
                  <a:cubicBezTo>
                    <a:pt x="29617" y="4242"/>
                    <a:pt x="29572" y="4257"/>
                    <a:pt x="29516" y="4294"/>
                  </a:cubicBezTo>
                  <a:cubicBezTo>
                    <a:pt x="29263" y="4548"/>
                    <a:pt x="28946" y="4833"/>
                    <a:pt x="28661" y="5086"/>
                  </a:cubicBezTo>
                  <a:cubicBezTo>
                    <a:pt x="28693" y="5054"/>
                    <a:pt x="28693" y="5023"/>
                    <a:pt x="28661" y="4991"/>
                  </a:cubicBezTo>
                  <a:cubicBezTo>
                    <a:pt x="27331" y="2681"/>
                    <a:pt x="29181" y="526"/>
                    <a:pt x="31247" y="526"/>
                  </a:cubicBezTo>
                  <a:close/>
                  <a:moveTo>
                    <a:pt x="29928" y="4516"/>
                  </a:moveTo>
                  <a:cubicBezTo>
                    <a:pt x="30403" y="4579"/>
                    <a:pt x="30751" y="4864"/>
                    <a:pt x="30751" y="5339"/>
                  </a:cubicBezTo>
                  <a:cubicBezTo>
                    <a:pt x="28629" y="7398"/>
                    <a:pt x="26128" y="9456"/>
                    <a:pt x="24417" y="11926"/>
                  </a:cubicBezTo>
                  <a:cubicBezTo>
                    <a:pt x="24132" y="11610"/>
                    <a:pt x="23847" y="11325"/>
                    <a:pt x="23467" y="11071"/>
                  </a:cubicBezTo>
                  <a:cubicBezTo>
                    <a:pt x="25684" y="9013"/>
                    <a:pt x="27711" y="6701"/>
                    <a:pt x="29896" y="4579"/>
                  </a:cubicBezTo>
                  <a:cubicBezTo>
                    <a:pt x="29896" y="4548"/>
                    <a:pt x="29928" y="4548"/>
                    <a:pt x="29928" y="4516"/>
                  </a:cubicBezTo>
                  <a:close/>
                  <a:moveTo>
                    <a:pt x="6685" y="12082"/>
                  </a:moveTo>
                  <a:cubicBezTo>
                    <a:pt x="6746" y="12082"/>
                    <a:pt x="6809" y="12093"/>
                    <a:pt x="6873" y="12116"/>
                  </a:cubicBezTo>
                  <a:lnTo>
                    <a:pt x="6936" y="12116"/>
                  </a:lnTo>
                  <a:cubicBezTo>
                    <a:pt x="9375" y="12940"/>
                    <a:pt x="11908" y="13478"/>
                    <a:pt x="14473" y="13637"/>
                  </a:cubicBezTo>
                  <a:cubicBezTo>
                    <a:pt x="14473" y="13827"/>
                    <a:pt x="14568" y="13890"/>
                    <a:pt x="14568" y="13922"/>
                  </a:cubicBezTo>
                  <a:cubicBezTo>
                    <a:pt x="14442" y="14270"/>
                    <a:pt x="14378" y="14587"/>
                    <a:pt x="14283" y="14967"/>
                  </a:cubicBezTo>
                  <a:cubicBezTo>
                    <a:pt x="14283" y="14935"/>
                    <a:pt x="14283" y="14935"/>
                    <a:pt x="14252" y="14935"/>
                  </a:cubicBezTo>
                  <a:cubicBezTo>
                    <a:pt x="11560" y="14365"/>
                    <a:pt x="8900" y="13763"/>
                    <a:pt x="6271" y="13066"/>
                  </a:cubicBezTo>
                  <a:lnTo>
                    <a:pt x="6144" y="13066"/>
                  </a:lnTo>
                  <a:lnTo>
                    <a:pt x="6144" y="12971"/>
                  </a:lnTo>
                  <a:cubicBezTo>
                    <a:pt x="5923" y="12611"/>
                    <a:pt x="6258" y="12082"/>
                    <a:pt x="6685" y="12082"/>
                  </a:cubicBezTo>
                  <a:close/>
                  <a:moveTo>
                    <a:pt x="4968" y="9410"/>
                  </a:moveTo>
                  <a:cubicBezTo>
                    <a:pt x="6337" y="9410"/>
                    <a:pt x="7580" y="10419"/>
                    <a:pt x="7664" y="11831"/>
                  </a:cubicBezTo>
                  <a:cubicBezTo>
                    <a:pt x="7348" y="11705"/>
                    <a:pt x="6999" y="11610"/>
                    <a:pt x="6651" y="11483"/>
                  </a:cubicBezTo>
                  <a:cubicBezTo>
                    <a:pt x="6619" y="11467"/>
                    <a:pt x="6589" y="11460"/>
                    <a:pt x="6559" y="11460"/>
                  </a:cubicBezTo>
                  <a:cubicBezTo>
                    <a:pt x="6414" y="11460"/>
                    <a:pt x="6308" y="11636"/>
                    <a:pt x="6334" y="11768"/>
                  </a:cubicBezTo>
                  <a:cubicBezTo>
                    <a:pt x="5828" y="11990"/>
                    <a:pt x="5511" y="12718"/>
                    <a:pt x="5891" y="13193"/>
                  </a:cubicBezTo>
                  <a:cubicBezTo>
                    <a:pt x="5891" y="13225"/>
                    <a:pt x="5954" y="13225"/>
                    <a:pt x="5986" y="13225"/>
                  </a:cubicBezTo>
                  <a:cubicBezTo>
                    <a:pt x="5954" y="13351"/>
                    <a:pt x="5986" y="13542"/>
                    <a:pt x="6144" y="13573"/>
                  </a:cubicBezTo>
                  <a:cubicBezTo>
                    <a:pt x="6619" y="13732"/>
                    <a:pt x="7094" y="13890"/>
                    <a:pt x="7569" y="14017"/>
                  </a:cubicBezTo>
                  <a:cubicBezTo>
                    <a:pt x="6707" y="14909"/>
                    <a:pt x="5636" y="15443"/>
                    <a:pt x="4384" y="15443"/>
                  </a:cubicBezTo>
                  <a:cubicBezTo>
                    <a:pt x="4348" y="15443"/>
                    <a:pt x="4312" y="15443"/>
                    <a:pt x="4276" y="15442"/>
                  </a:cubicBezTo>
                  <a:cubicBezTo>
                    <a:pt x="2502" y="15410"/>
                    <a:pt x="286" y="14048"/>
                    <a:pt x="1299" y="11990"/>
                  </a:cubicBezTo>
                  <a:cubicBezTo>
                    <a:pt x="1932" y="10755"/>
                    <a:pt x="3104" y="9710"/>
                    <a:pt x="4466" y="9456"/>
                  </a:cubicBezTo>
                  <a:cubicBezTo>
                    <a:pt x="4634" y="9425"/>
                    <a:pt x="4802" y="9410"/>
                    <a:pt x="4968" y="9410"/>
                  </a:cubicBezTo>
                  <a:close/>
                  <a:moveTo>
                    <a:pt x="19707" y="10709"/>
                  </a:moveTo>
                  <a:cubicBezTo>
                    <a:pt x="21351" y="10709"/>
                    <a:pt x="23015" y="11239"/>
                    <a:pt x="23942" y="12180"/>
                  </a:cubicBezTo>
                  <a:cubicBezTo>
                    <a:pt x="25842" y="14143"/>
                    <a:pt x="26159" y="17563"/>
                    <a:pt x="24259" y="19622"/>
                  </a:cubicBezTo>
                  <a:cubicBezTo>
                    <a:pt x="23176" y="20805"/>
                    <a:pt x="21573" y="21493"/>
                    <a:pt x="19988" y="21493"/>
                  </a:cubicBezTo>
                  <a:cubicBezTo>
                    <a:pt x="19070" y="21493"/>
                    <a:pt x="18157" y="21262"/>
                    <a:pt x="17355" y="20762"/>
                  </a:cubicBezTo>
                  <a:cubicBezTo>
                    <a:pt x="15012" y="19337"/>
                    <a:pt x="14252" y="16423"/>
                    <a:pt x="15012" y="13922"/>
                  </a:cubicBezTo>
                  <a:cubicBezTo>
                    <a:pt x="15012" y="13890"/>
                    <a:pt x="15043" y="13858"/>
                    <a:pt x="15043" y="13795"/>
                  </a:cubicBezTo>
                  <a:cubicBezTo>
                    <a:pt x="15075" y="13763"/>
                    <a:pt x="15075" y="13732"/>
                    <a:pt x="15075" y="13700"/>
                  </a:cubicBezTo>
                  <a:lnTo>
                    <a:pt x="15075" y="13637"/>
                  </a:lnTo>
                  <a:lnTo>
                    <a:pt x="15075" y="13605"/>
                  </a:lnTo>
                  <a:cubicBezTo>
                    <a:pt x="15503" y="11590"/>
                    <a:pt x="17588" y="10709"/>
                    <a:pt x="19707" y="10709"/>
                  </a:cubicBezTo>
                  <a:close/>
                  <a:moveTo>
                    <a:pt x="22359" y="21522"/>
                  </a:moveTo>
                  <a:cubicBezTo>
                    <a:pt x="23151" y="24214"/>
                    <a:pt x="24132" y="26969"/>
                    <a:pt x="25209" y="29566"/>
                  </a:cubicBezTo>
                  <a:cubicBezTo>
                    <a:pt x="25177" y="29566"/>
                    <a:pt x="25146" y="29598"/>
                    <a:pt x="25146" y="29661"/>
                  </a:cubicBezTo>
                  <a:cubicBezTo>
                    <a:pt x="25070" y="29962"/>
                    <a:pt x="24756" y="30184"/>
                    <a:pt x="24456" y="30184"/>
                  </a:cubicBezTo>
                  <a:cubicBezTo>
                    <a:pt x="24377" y="30184"/>
                    <a:pt x="24300" y="30169"/>
                    <a:pt x="24227" y="30136"/>
                  </a:cubicBezTo>
                  <a:cubicBezTo>
                    <a:pt x="23341" y="27317"/>
                    <a:pt x="21916" y="24626"/>
                    <a:pt x="20807" y="21934"/>
                  </a:cubicBezTo>
                  <a:cubicBezTo>
                    <a:pt x="21345" y="21839"/>
                    <a:pt x="21852" y="21744"/>
                    <a:pt x="22359" y="21522"/>
                  </a:cubicBezTo>
                  <a:close/>
                  <a:moveTo>
                    <a:pt x="23309" y="28901"/>
                  </a:moveTo>
                  <a:cubicBezTo>
                    <a:pt x="23499" y="29249"/>
                    <a:pt x="23721" y="29598"/>
                    <a:pt x="23942" y="29946"/>
                  </a:cubicBezTo>
                  <a:cubicBezTo>
                    <a:pt x="23879" y="29946"/>
                    <a:pt x="23847" y="30041"/>
                    <a:pt x="23879" y="30104"/>
                  </a:cubicBezTo>
                  <a:cubicBezTo>
                    <a:pt x="24046" y="30349"/>
                    <a:pt x="24308" y="30458"/>
                    <a:pt x="24575" y="30458"/>
                  </a:cubicBezTo>
                  <a:cubicBezTo>
                    <a:pt x="24964" y="30458"/>
                    <a:pt x="25363" y="30227"/>
                    <a:pt x="25494" y="29851"/>
                  </a:cubicBezTo>
                  <a:cubicBezTo>
                    <a:pt x="25507" y="29854"/>
                    <a:pt x="25521" y="29856"/>
                    <a:pt x="25535" y="29856"/>
                  </a:cubicBezTo>
                  <a:cubicBezTo>
                    <a:pt x="25651" y="29856"/>
                    <a:pt x="25773" y="29739"/>
                    <a:pt x="25716" y="29598"/>
                  </a:cubicBezTo>
                  <a:cubicBezTo>
                    <a:pt x="25652" y="29408"/>
                    <a:pt x="25621" y="29218"/>
                    <a:pt x="25526" y="29028"/>
                  </a:cubicBezTo>
                  <a:lnTo>
                    <a:pt x="25526" y="29028"/>
                  </a:lnTo>
                  <a:cubicBezTo>
                    <a:pt x="28465" y="30366"/>
                    <a:pt x="26832" y="34351"/>
                    <a:pt x="24091" y="34351"/>
                  </a:cubicBezTo>
                  <a:cubicBezTo>
                    <a:pt x="23849" y="34351"/>
                    <a:pt x="23598" y="34320"/>
                    <a:pt x="23341" y="34253"/>
                  </a:cubicBezTo>
                  <a:cubicBezTo>
                    <a:pt x="22042" y="33873"/>
                    <a:pt x="21092" y="32606"/>
                    <a:pt x="21472" y="31276"/>
                  </a:cubicBezTo>
                  <a:cubicBezTo>
                    <a:pt x="21694" y="30231"/>
                    <a:pt x="22486" y="29471"/>
                    <a:pt x="23309" y="28901"/>
                  </a:cubicBezTo>
                  <a:close/>
                  <a:moveTo>
                    <a:pt x="31188" y="0"/>
                  </a:moveTo>
                  <a:cubicBezTo>
                    <a:pt x="30448" y="0"/>
                    <a:pt x="29710" y="242"/>
                    <a:pt x="29104" y="747"/>
                  </a:cubicBezTo>
                  <a:cubicBezTo>
                    <a:pt x="27679" y="1824"/>
                    <a:pt x="27394" y="3756"/>
                    <a:pt x="28471" y="5181"/>
                  </a:cubicBezTo>
                  <a:cubicBezTo>
                    <a:pt x="28503" y="5213"/>
                    <a:pt x="28534" y="5213"/>
                    <a:pt x="28598" y="5213"/>
                  </a:cubicBezTo>
                  <a:cubicBezTo>
                    <a:pt x="26666" y="7018"/>
                    <a:pt x="24766" y="8855"/>
                    <a:pt x="23309" y="10976"/>
                  </a:cubicBezTo>
                  <a:cubicBezTo>
                    <a:pt x="22410" y="10421"/>
                    <a:pt x="21172" y="10131"/>
                    <a:pt x="19909" y="10131"/>
                  </a:cubicBezTo>
                  <a:cubicBezTo>
                    <a:pt x="17567" y="10131"/>
                    <a:pt x="15135" y="11128"/>
                    <a:pt x="14600" y="13288"/>
                  </a:cubicBezTo>
                  <a:cubicBezTo>
                    <a:pt x="12415" y="12971"/>
                    <a:pt x="10325" y="12591"/>
                    <a:pt x="8234" y="11990"/>
                  </a:cubicBezTo>
                  <a:cubicBezTo>
                    <a:pt x="8234" y="10280"/>
                    <a:pt x="6809" y="8950"/>
                    <a:pt x="5131" y="8855"/>
                  </a:cubicBezTo>
                  <a:cubicBezTo>
                    <a:pt x="5076" y="8852"/>
                    <a:pt x="5020" y="8850"/>
                    <a:pt x="4965" y="8850"/>
                  </a:cubicBezTo>
                  <a:cubicBezTo>
                    <a:pt x="3098" y="8850"/>
                    <a:pt x="1406" y="10393"/>
                    <a:pt x="729" y="12085"/>
                  </a:cubicBezTo>
                  <a:cubicBezTo>
                    <a:pt x="1" y="13890"/>
                    <a:pt x="1552" y="15442"/>
                    <a:pt x="3262" y="15822"/>
                  </a:cubicBezTo>
                  <a:cubicBezTo>
                    <a:pt x="3636" y="15915"/>
                    <a:pt x="4016" y="15961"/>
                    <a:pt x="4394" y="15961"/>
                  </a:cubicBezTo>
                  <a:cubicBezTo>
                    <a:pt x="5811" y="15961"/>
                    <a:pt x="7194" y="15318"/>
                    <a:pt x="8044" y="14143"/>
                  </a:cubicBezTo>
                  <a:cubicBezTo>
                    <a:pt x="10103" y="14682"/>
                    <a:pt x="12193" y="15093"/>
                    <a:pt x="14283" y="15315"/>
                  </a:cubicBezTo>
                  <a:lnTo>
                    <a:pt x="14378" y="15315"/>
                  </a:lnTo>
                  <a:cubicBezTo>
                    <a:pt x="14093" y="17785"/>
                    <a:pt x="15297" y="20319"/>
                    <a:pt x="17545" y="21459"/>
                  </a:cubicBezTo>
                  <a:cubicBezTo>
                    <a:pt x="18256" y="21828"/>
                    <a:pt x="19099" y="22021"/>
                    <a:pt x="19927" y="22021"/>
                  </a:cubicBezTo>
                  <a:cubicBezTo>
                    <a:pt x="20095" y="22021"/>
                    <a:pt x="20262" y="22013"/>
                    <a:pt x="20427" y="21997"/>
                  </a:cubicBezTo>
                  <a:lnTo>
                    <a:pt x="20427" y="22060"/>
                  </a:lnTo>
                  <a:cubicBezTo>
                    <a:pt x="21250" y="24182"/>
                    <a:pt x="22106" y="26494"/>
                    <a:pt x="23214" y="28584"/>
                  </a:cubicBezTo>
                  <a:cubicBezTo>
                    <a:pt x="21979" y="29218"/>
                    <a:pt x="20902" y="30484"/>
                    <a:pt x="20902" y="31909"/>
                  </a:cubicBezTo>
                  <a:cubicBezTo>
                    <a:pt x="20870" y="33493"/>
                    <a:pt x="22232" y="34665"/>
                    <a:pt x="23752" y="34823"/>
                  </a:cubicBezTo>
                  <a:cubicBezTo>
                    <a:pt x="23890" y="34839"/>
                    <a:pt x="24025" y="34847"/>
                    <a:pt x="24158" y="34847"/>
                  </a:cubicBezTo>
                  <a:cubicBezTo>
                    <a:pt x="27446" y="34847"/>
                    <a:pt x="29158" y="30106"/>
                    <a:pt x="25779" y="28584"/>
                  </a:cubicBezTo>
                  <a:cubicBezTo>
                    <a:pt x="25734" y="28557"/>
                    <a:pt x="25692" y="28546"/>
                    <a:pt x="25652" y="28546"/>
                  </a:cubicBezTo>
                  <a:cubicBezTo>
                    <a:pt x="25552" y="28546"/>
                    <a:pt x="25467" y="28620"/>
                    <a:pt x="25399" y="28711"/>
                  </a:cubicBezTo>
                  <a:cubicBezTo>
                    <a:pt x="24607" y="26241"/>
                    <a:pt x="23657" y="23739"/>
                    <a:pt x="22644" y="21427"/>
                  </a:cubicBezTo>
                  <a:cubicBezTo>
                    <a:pt x="23752" y="20952"/>
                    <a:pt x="24702" y="20097"/>
                    <a:pt x="25336" y="19052"/>
                  </a:cubicBezTo>
                  <a:cubicBezTo>
                    <a:pt x="26603" y="16867"/>
                    <a:pt x="26159" y="13922"/>
                    <a:pt x="24544" y="12085"/>
                  </a:cubicBezTo>
                  <a:cubicBezTo>
                    <a:pt x="26476" y="10565"/>
                    <a:pt x="28186" y="8665"/>
                    <a:pt x="29928" y="6891"/>
                  </a:cubicBezTo>
                  <a:cubicBezTo>
                    <a:pt x="30369" y="7179"/>
                    <a:pt x="30850" y="7307"/>
                    <a:pt x="31333" y="7307"/>
                  </a:cubicBezTo>
                  <a:cubicBezTo>
                    <a:pt x="32445" y="7307"/>
                    <a:pt x="33563" y="6628"/>
                    <a:pt x="34203" y="5656"/>
                  </a:cubicBezTo>
                  <a:cubicBezTo>
                    <a:pt x="35185" y="4168"/>
                    <a:pt x="34995" y="2204"/>
                    <a:pt x="33633" y="1001"/>
                  </a:cubicBezTo>
                  <a:cubicBezTo>
                    <a:pt x="32961" y="346"/>
                    <a:pt x="32073" y="0"/>
                    <a:pt x="31188"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p:nvPr/>
          </p:nvSpPr>
          <p:spPr>
            <a:xfrm>
              <a:off x="8476161" y="373525"/>
              <a:ext cx="239325" cy="204563"/>
            </a:xfrm>
            <a:custGeom>
              <a:rect b="b" l="l" r="r" t="t"/>
              <a:pathLst>
                <a:path extrusionOk="0" h="6273" w="7339">
                  <a:moveTo>
                    <a:pt x="5240" y="1905"/>
                  </a:moveTo>
                  <a:cubicBezTo>
                    <a:pt x="5280" y="1905"/>
                    <a:pt x="5318" y="1923"/>
                    <a:pt x="5343" y="1964"/>
                  </a:cubicBezTo>
                  <a:cubicBezTo>
                    <a:pt x="5786" y="2471"/>
                    <a:pt x="5755" y="3263"/>
                    <a:pt x="5343" y="3833"/>
                  </a:cubicBezTo>
                  <a:cubicBezTo>
                    <a:pt x="5323" y="3853"/>
                    <a:pt x="5299" y="3862"/>
                    <a:pt x="5274" y="3862"/>
                  </a:cubicBezTo>
                  <a:cubicBezTo>
                    <a:pt x="5180" y="3862"/>
                    <a:pt x="5071" y="3736"/>
                    <a:pt x="5121" y="3611"/>
                  </a:cubicBezTo>
                  <a:cubicBezTo>
                    <a:pt x="5438" y="3136"/>
                    <a:pt x="5406" y="2629"/>
                    <a:pt x="5090" y="2186"/>
                  </a:cubicBezTo>
                  <a:cubicBezTo>
                    <a:pt x="4996" y="2046"/>
                    <a:pt x="5127" y="1905"/>
                    <a:pt x="5240" y="1905"/>
                  </a:cubicBezTo>
                  <a:close/>
                  <a:moveTo>
                    <a:pt x="6000" y="2469"/>
                  </a:moveTo>
                  <a:cubicBezTo>
                    <a:pt x="6058" y="2469"/>
                    <a:pt x="6112" y="2490"/>
                    <a:pt x="6135" y="2534"/>
                  </a:cubicBezTo>
                  <a:cubicBezTo>
                    <a:pt x="6578" y="3231"/>
                    <a:pt x="6293" y="4213"/>
                    <a:pt x="5723" y="4688"/>
                  </a:cubicBezTo>
                  <a:cubicBezTo>
                    <a:pt x="5696" y="4715"/>
                    <a:pt x="5666" y="4726"/>
                    <a:pt x="5637" y="4726"/>
                  </a:cubicBezTo>
                  <a:cubicBezTo>
                    <a:pt x="5528" y="4726"/>
                    <a:pt x="5427" y="4573"/>
                    <a:pt x="5501" y="4498"/>
                  </a:cubicBezTo>
                  <a:cubicBezTo>
                    <a:pt x="6071" y="3960"/>
                    <a:pt x="6071" y="3294"/>
                    <a:pt x="5818" y="2661"/>
                  </a:cubicBezTo>
                  <a:cubicBezTo>
                    <a:pt x="5777" y="2538"/>
                    <a:pt x="5895" y="2469"/>
                    <a:pt x="6000" y="2469"/>
                  </a:cubicBezTo>
                  <a:close/>
                  <a:moveTo>
                    <a:pt x="3929" y="1"/>
                  </a:moveTo>
                  <a:cubicBezTo>
                    <a:pt x="1857" y="1"/>
                    <a:pt x="1" y="2142"/>
                    <a:pt x="1353" y="4403"/>
                  </a:cubicBezTo>
                  <a:lnTo>
                    <a:pt x="1353" y="4530"/>
                  </a:lnTo>
                  <a:cubicBezTo>
                    <a:pt x="1638" y="4308"/>
                    <a:pt x="1954" y="4023"/>
                    <a:pt x="2239" y="3738"/>
                  </a:cubicBezTo>
                  <a:cubicBezTo>
                    <a:pt x="2284" y="3715"/>
                    <a:pt x="2345" y="3693"/>
                    <a:pt x="2399" y="3693"/>
                  </a:cubicBezTo>
                  <a:cubicBezTo>
                    <a:pt x="2421" y="3693"/>
                    <a:pt x="2443" y="3697"/>
                    <a:pt x="2461" y="3706"/>
                  </a:cubicBezTo>
                  <a:cubicBezTo>
                    <a:pt x="2493" y="3675"/>
                    <a:pt x="2556" y="3611"/>
                    <a:pt x="2588" y="3611"/>
                  </a:cubicBezTo>
                  <a:cubicBezTo>
                    <a:pt x="2650" y="3596"/>
                    <a:pt x="2711" y="3588"/>
                    <a:pt x="2771" y="3588"/>
                  </a:cubicBezTo>
                  <a:cubicBezTo>
                    <a:pt x="3322" y="3588"/>
                    <a:pt x="3760" y="4205"/>
                    <a:pt x="3760" y="4720"/>
                  </a:cubicBezTo>
                  <a:cubicBezTo>
                    <a:pt x="3886" y="4815"/>
                    <a:pt x="4013" y="5005"/>
                    <a:pt x="3855" y="5131"/>
                  </a:cubicBezTo>
                  <a:lnTo>
                    <a:pt x="2968" y="5986"/>
                  </a:lnTo>
                  <a:cubicBezTo>
                    <a:pt x="3323" y="6184"/>
                    <a:pt x="3695" y="6273"/>
                    <a:pt x="4064" y="6273"/>
                  </a:cubicBezTo>
                  <a:cubicBezTo>
                    <a:pt x="5111" y="6273"/>
                    <a:pt x="6135" y="5561"/>
                    <a:pt x="6673" y="4625"/>
                  </a:cubicBezTo>
                  <a:cubicBezTo>
                    <a:pt x="7338" y="3389"/>
                    <a:pt x="7085" y="1933"/>
                    <a:pt x="6103" y="919"/>
                  </a:cubicBezTo>
                  <a:cubicBezTo>
                    <a:pt x="5443" y="276"/>
                    <a:pt x="4672" y="1"/>
                    <a:pt x="3929" y="1"/>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p:nvPr/>
          </p:nvSpPr>
          <p:spPr>
            <a:xfrm>
              <a:off x="8653396" y="454268"/>
              <a:ext cx="37306" cy="73503"/>
            </a:xfrm>
            <a:custGeom>
              <a:rect b="b" l="l" r="r" t="t"/>
              <a:pathLst>
                <a:path extrusionOk="0" h="2254" w="1144">
                  <a:moveTo>
                    <a:pt x="543" y="0"/>
                  </a:moveTo>
                  <a:cubicBezTo>
                    <a:pt x="440" y="0"/>
                    <a:pt x="357" y="69"/>
                    <a:pt x="415" y="185"/>
                  </a:cubicBezTo>
                  <a:cubicBezTo>
                    <a:pt x="636" y="818"/>
                    <a:pt x="636" y="1515"/>
                    <a:pt x="98" y="2022"/>
                  </a:cubicBezTo>
                  <a:cubicBezTo>
                    <a:pt x="1" y="2119"/>
                    <a:pt x="71" y="2254"/>
                    <a:pt x="181" y="2254"/>
                  </a:cubicBezTo>
                  <a:cubicBezTo>
                    <a:pt x="214" y="2254"/>
                    <a:pt x="251" y="2241"/>
                    <a:pt x="288" y="2212"/>
                  </a:cubicBezTo>
                  <a:cubicBezTo>
                    <a:pt x="890" y="1737"/>
                    <a:pt x="1143" y="755"/>
                    <a:pt x="731" y="90"/>
                  </a:cubicBezTo>
                  <a:cubicBezTo>
                    <a:pt x="682" y="28"/>
                    <a:pt x="609" y="0"/>
                    <a:pt x="543"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p:nvPr/>
          </p:nvSpPr>
          <p:spPr>
            <a:xfrm>
              <a:off x="8638917" y="436234"/>
              <a:ext cx="25958" cy="61731"/>
            </a:xfrm>
            <a:custGeom>
              <a:rect b="b" l="l" r="r" t="t"/>
              <a:pathLst>
                <a:path extrusionOk="0" h="1893" w="796">
                  <a:moveTo>
                    <a:pt x="264" y="0"/>
                  </a:moveTo>
                  <a:cubicBezTo>
                    <a:pt x="148" y="0"/>
                    <a:pt x="1" y="141"/>
                    <a:pt x="99" y="263"/>
                  </a:cubicBezTo>
                  <a:cubicBezTo>
                    <a:pt x="352" y="706"/>
                    <a:pt x="447" y="1213"/>
                    <a:pt x="130" y="1657"/>
                  </a:cubicBezTo>
                  <a:cubicBezTo>
                    <a:pt x="60" y="1775"/>
                    <a:pt x="165" y="1893"/>
                    <a:pt x="262" y="1893"/>
                  </a:cubicBezTo>
                  <a:cubicBezTo>
                    <a:pt x="295" y="1893"/>
                    <a:pt x="328" y="1879"/>
                    <a:pt x="352" y="1847"/>
                  </a:cubicBezTo>
                  <a:cubicBezTo>
                    <a:pt x="764" y="1340"/>
                    <a:pt x="795" y="548"/>
                    <a:pt x="352" y="41"/>
                  </a:cubicBezTo>
                  <a:cubicBezTo>
                    <a:pt x="330" y="12"/>
                    <a:pt x="299" y="0"/>
                    <a:pt x="264"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a:off x="8349862" y="505726"/>
              <a:ext cx="237564" cy="241705"/>
            </a:xfrm>
            <a:custGeom>
              <a:rect b="b" l="l" r="r" t="t"/>
              <a:pathLst>
                <a:path extrusionOk="0" h="7412" w="7285">
                  <a:moveTo>
                    <a:pt x="6461" y="1"/>
                  </a:moveTo>
                  <a:cubicBezTo>
                    <a:pt x="6461" y="1"/>
                    <a:pt x="6461" y="32"/>
                    <a:pt x="6429" y="96"/>
                  </a:cubicBezTo>
                  <a:cubicBezTo>
                    <a:pt x="4212" y="2186"/>
                    <a:pt x="2217" y="4529"/>
                    <a:pt x="0" y="6588"/>
                  </a:cubicBezTo>
                  <a:cubicBezTo>
                    <a:pt x="349" y="6809"/>
                    <a:pt x="665" y="7094"/>
                    <a:pt x="950" y="7411"/>
                  </a:cubicBezTo>
                  <a:cubicBezTo>
                    <a:pt x="2661" y="4941"/>
                    <a:pt x="5162" y="2882"/>
                    <a:pt x="7284" y="824"/>
                  </a:cubicBezTo>
                  <a:cubicBezTo>
                    <a:pt x="7284" y="349"/>
                    <a:pt x="6936" y="32"/>
                    <a:pt x="6461" y="1"/>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a:off x="8049328" y="704876"/>
              <a:ext cx="389363" cy="352449"/>
            </a:xfrm>
            <a:custGeom>
              <a:rect b="b" l="l" r="r" t="t"/>
              <a:pathLst>
                <a:path extrusionOk="0" h="10808" w="11940">
                  <a:moveTo>
                    <a:pt x="5099" y="417"/>
                  </a:moveTo>
                  <a:cubicBezTo>
                    <a:pt x="5353" y="417"/>
                    <a:pt x="5289" y="734"/>
                    <a:pt x="5099" y="734"/>
                  </a:cubicBezTo>
                  <a:cubicBezTo>
                    <a:pt x="4181" y="797"/>
                    <a:pt x="3358" y="1019"/>
                    <a:pt x="2566" y="1589"/>
                  </a:cubicBezTo>
                  <a:cubicBezTo>
                    <a:pt x="2559" y="1593"/>
                    <a:pt x="2551" y="1594"/>
                    <a:pt x="2543" y="1594"/>
                  </a:cubicBezTo>
                  <a:cubicBezTo>
                    <a:pt x="2478" y="1594"/>
                    <a:pt x="2386" y="1487"/>
                    <a:pt x="2471" y="1431"/>
                  </a:cubicBezTo>
                  <a:cubicBezTo>
                    <a:pt x="3199" y="829"/>
                    <a:pt x="4149" y="417"/>
                    <a:pt x="5099" y="417"/>
                  </a:cubicBezTo>
                  <a:close/>
                  <a:moveTo>
                    <a:pt x="4698" y="1266"/>
                  </a:moveTo>
                  <a:cubicBezTo>
                    <a:pt x="4758" y="1266"/>
                    <a:pt x="4818" y="1268"/>
                    <a:pt x="4878" y="1272"/>
                  </a:cubicBezTo>
                  <a:cubicBezTo>
                    <a:pt x="5068" y="1272"/>
                    <a:pt x="5068" y="1589"/>
                    <a:pt x="4878" y="1589"/>
                  </a:cubicBezTo>
                  <a:cubicBezTo>
                    <a:pt x="4772" y="1578"/>
                    <a:pt x="4667" y="1573"/>
                    <a:pt x="4565" y="1573"/>
                  </a:cubicBezTo>
                  <a:cubicBezTo>
                    <a:pt x="3780" y="1573"/>
                    <a:pt x="3105" y="1895"/>
                    <a:pt x="2629" y="2539"/>
                  </a:cubicBezTo>
                  <a:cubicBezTo>
                    <a:pt x="2611" y="2551"/>
                    <a:pt x="2591" y="2556"/>
                    <a:pt x="2570" y="2556"/>
                  </a:cubicBezTo>
                  <a:cubicBezTo>
                    <a:pt x="2483" y="2556"/>
                    <a:pt x="2394" y="2464"/>
                    <a:pt x="2471" y="2412"/>
                  </a:cubicBezTo>
                  <a:cubicBezTo>
                    <a:pt x="2975" y="1700"/>
                    <a:pt x="3813" y="1266"/>
                    <a:pt x="4698" y="1266"/>
                  </a:cubicBezTo>
                  <a:close/>
                  <a:moveTo>
                    <a:pt x="5448" y="0"/>
                  </a:moveTo>
                  <a:cubicBezTo>
                    <a:pt x="3332" y="0"/>
                    <a:pt x="1251" y="889"/>
                    <a:pt x="824" y="2919"/>
                  </a:cubicBezTo>
                  <a:lnTo>
                    <a:pt x="824" y="2951"/>
                  </a:lnTo>
                  <a:lnTo>
                    <a:pt x="824" y="3014"/>
                  </a:lnTo>
                  <a:cubicBezTo>
                    <a:pt x="792" y="3046"/>
                    <a:pt x="792" y="3078"/>
                    <a:pt x="792" y="3109"/>
                  </a:cubicBezTo>
                  <a:cubicBezTo>
                    <a:pt x="792" y="3173"/>
                    <a:pt x="792" y="3204"/>
                    <a:pt x="761" y="3236"/>
                  </a:cubicBezTo>
                  <a:cubicBezTo>
                    <a:pt x="1" y="5738"/>
                    <a:pt x="792" y="8651"/>
                    <a:pt x="3104" y="10076"/>
                  </a:cubicBezTo>
                  <a:cubicBezTo>
                    <a:pt x="3894" y="10576"/>
                    <a:pt x="4804" y="10807"/>
                    <a:pt x="5723" y="10807"/>
                  </a:cubicBezTo>
                  <a:cubicBezTo>
                    <a:pt x="7310" y="10807"/>
                    <a:pt x="8925" y="10119"/>
                    <a:pt x="10008" y="8936"/>
                  </a:cubicBezTo>
                  <a:cubicBezTo>
                    <a:pt x="11940" y="6878"/>
                    <a:pt x="11591" y="3489"/>
                    <a:pt x="9691" y="1494"/>
                  </a:cubicBezTo>
                  <a:cubicBezTo>
                    <a:pt x="8763" y="538"/>
                    <a:pt x="7095" y="0"/>
                    <a:pt x="5448" y="0"/>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a:off x="8127005" y="717431"/>
              <a:ext cx="94830" cy="36360"/>
            </a:xfrm>
            <a:custGeom>
              <a:rect b="b" l="l" r="r" t="t"/>
              <a:pathLst>
                <a:path extrusionOk="0" h="1115" w="2908">
                  <a:moveTo>
                    <a:pt x="2717" y="1"/>
                  </a:moveTo>
                  <a:cubicBezTo>
                    <a:pt x="1767" y="32"/>
                    <a:pt x="849" y="412"/>
                    <a:pt x="57" y="951"/>
                  </a:cubicBezTo>
                  <a:cubicBezTo>
                    <a:pt x="1" y="1007"/>
                    <a:pt x="95" y="1114"/>
                    <a:pt x="161" y="1114"/>
                  </a:cubicBezTo>
                  <a:cubicBezTo>
                    <a:pt x="169" y="1114"/>
                    <a:pt x="177" y="1113"/>
                    <a:pt x="184" y="1109"/>
                  </a:cubicBezTo>
                  <a:cubicBezTo>
                    <a:pt x="976" y="602"/>
                    <a:pt x="1799" y="349"/>
                    <a:pt x="2717" y="317"/>
                  </a:cubicBezTo>
                  <a:cubicBezTo>
                    <a:pt x="2907" y="317"/>
                    <a:pt x="2907" y="1"/>
                    <a:pt x="2717"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a:off x="8126973" y="745964"/>
              <a:ext cx="87623" cy="42295"/>
            </a:xfrm>
            <a:custGeom>
              <a:rect b="b" l="l" r="r" t="t"/>
              <a:pathLst>
                <a:path extrusionOk="0" h="1297" w="2687">
                  <a:moveTo>
                    <a:pt x="2255" y="0"/>
                  </a:moveTo>
                  <a:cubicBezTo>
                    <a:pt x="1392" y="0"/>
                    <a:pt x="577" y="457"/>
                    <a:pt x="26" y="1152"/>
                  </a:cubicBezTo>
                  <a:cubicBezTo>
                    <a:pt x="1" y="1204"/>
                    <a:pt x="79" y="1296"/>
                    <a:pt x="143" y="1296"/>
                  </a:cubicBezTo>
                  <a:cubicBezTo>
                    <a:pt x="158" y="1296"/>
                    <a:pt x="173" y="1291"/>
                    <a:pt x="185" y="1279"/>
                  </a:cubicBezTo>
                  <a:cubicBezTo>
                    <a:pt x="717" y="635"/>
                    <a:pt x="1398" y="313"/>
                    <a:pt x="2184" y="313"/>
                  </a:cubicBezTo>
                  <a:cubicBezTo>
                    <a:pt x="2286" y="313"/>
                    <a:pt x="2391" y="318"/>
                    <a:pt x="2497" y="329"/>
                  </a:cubicBezTo>
                  <a:cubicBezTo>
                    <a:pt x="2687" y="329"/>
                    <a:pt x="2687" y="12"/>
                    <a:pt x="2497" y="12"/>
                  </a:cubicBezTo>
                  <a:cubicBezTo>
                    <a:pt x="2416" y="4"/>
                    <a:pt x="2335" y="0"/>
                    <a:pt x="2255"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a:off x="7779904" y="751704"/>
              <a:ext cx="280805" cy="94862"/>
            </a:xfrm>
            <a:custGeom>
              <a:rect b="b" l="l" r="r" t="t"/>
              <a:pathLst>
                <a:path extrusionOk="0" h="2909" w="8611">
                  <a:moveTo>
                    <a:pt x="723" y="0"/>
                  </a:moveTo>
                  <a:cubicBezTo>
                    <a:pt x="330" y="0"/>
                    <a:pt x="0" y="513"/>
                    <a:pt x="187" y="913"/>
                  </a:cubicBezTo>
                  <a:lnTo>
                    <a:pt x="187" y="1008"/>
                  </a:lnTo>
                  <a:lnTo>
                    <a:pt x="314" y="1008"/>
                  </a:lnTo>
                  <a:cubicBezTo>
                    <a:pt x="2974" y="1705"/>
                    <a:pt x="5602" y="2307"/>
                    <a:pt x="8294" y="2877"/>
                  </a:cubicBezTo>
                  <a:lnTo>
                    <a:pt x="8358" y="2908"/>
                  </a:lnTo>
                  <a:cubicBezTo>
                    <a:pt x="8389" y="2560"/>
                    <a:pt x="8484" y="2180"/>
                    <a:pt x="8611" y="1863"/>
                  </a:cubicBezTo>
                  <a:cubicBezTo>
                    <a:pt x="8548" y="1800"/>
                    <a:pt x="8453" y="1737"/>
                    <a:pt x="8484" y="1547"/>
                  </a:cubicBezTo>
                  <a:cubicBezTo>
                    <a:pt x="5919" y="1452"/>
                    <a:pt x="3386" y="850"/>
                    <a:pt x="979" y="58"/>
                  </a:cubicBezTo>
                  <a:lnTo>
                    <a:pt x="947" y="58"/>
                  </a:lnTo>
                  <a:cubicBezTo>
                    <a:pt x="872" y="18"/>
                    <a:pt x="797" y="0"/>
                    <a:pt x="723" y="0"/>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8263119" y="1059281"/>
              <a:ext cx="143582" cy="280544"/>
            </a:xfrm>
            <a:custGeom>
              <a:rect b="b" l="l" r="r" t="t"/>
              <a:pathLst>
                <a:path extrusionOk="0" h="8603" w="4403">
                  <a:moveTo>
                    <a:pt x="1552" y="0"/>
                  </a:moveTo>
                  <a:cubicBezTo>
                    <a:pt x="1077" y="222"/>
                    <a:pt x="538" y="317"/>
                    <a:pt x="0" y="412"/>
                  </a:cubicBezTo>
                  <a:cubicBezTo>
                    <a:pt x="1109" y="3104"/>
                    <a:pt x="2534" y="5795"/>
                    <a:pt x="3420" y="8551"/>
                  </a:cubicBezTo>
                  <a:cubicBezTo>
                    <a:pt x="3497" y="8586"/>
                    <a:pt x="3580" y="8602"/>
                    <a:pt x="3664" y="8602"/>
                  </a:cubicBezTo>
                  <a:cubicBezTo>
                    <a:pt x="3960" y="8602"/>
                    <a:pt x="4265" y="8397"/>
                    <a:pt x="4339" y="8076"/>
                  </a:cubicBezTo>
                  <a:cubicBezTo>
                    <a:pt x="4339" y="8044"/>
                    <a:pt x="4370" y="8044"/>
                    <a:pt x="4402" y="8012"/>
                  </a:cubicBezTo>
                  <a:cubicBezTo>
                    <a:pt x="3294" y="5447"/>
                    <a:pt x="2344" y="2692"/>
                    <a:pt x="1552" y="0"/>
                  </a:cubicBezTo>
                  <a:close/>
                </a:path>
              </a:pathLst>
            </a:custGeom>
            <a:solidFill>
              <a:schemeClr val="accent6"/>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8271370" y="1299878"/>
              <a:ext cx="241477" cy="177757"/>
            </a:xfrm>
            <a:custGeom>
              <a:rect b="b" l="l" r="r" t="t"/>
              <a:pathLst>
                <a:path extrusionOk="0" h="5451" w="7405">
                  <a:moveTo>
                    <a:pt x="4237" y="3347"/>
                  </a:moveTo>
                  <a:cubicBezTo>
                    <a:pt x="4366" y="3347"/>
                    <a:pt x="4447" y="3528"/>
                    <a:pt x="4307" y="3611"/>
                  </a:cubicBezTo>
                  <a:cubicBezTo>
                    <a:pt x="4149" y="3643"/>
                    <a:pt x="4022" y="3675"/>
                    <a:pt x="3959" y="3801"/>
                  </a:cubicBezTo>
                  <a:lnTo>
                    <a:pt x="3864" y="3801"/>
                  </a:lnTo>
                  <a:cubicBezTo>
                    <a:pt x="3642" y="3865"/>
                    <a:pt x="3357" y="3991"/>
                    <a:pt x="3136" y="4086"/>
                  </a:cubicBezTo>
                  <a:cubicBezTo>
                    <a:pt x="3126" y="4089"/>
                    <a:pt x="3117" y="4090"/>
                    <a:pt x="3107" y="4090"/>
                  </a:cubicBezTo>
                  <a:cubicBezTo>
                    <a:pt x="2996" y="4090"/>
                    <a:pt x="2924" y="3923"/>
                    <a:pt x="3041" y="3865"/>
                  </a:cubicBezTo>
                  <a:cubicBezTo>
                    <a:pt x="3294" y="3770"/>
                    <a:pt x="3547" y="3675"/>
                    <a:pt x="3801" y="3548"/>
                  </a:cubicBezTo>
                  <a:cubicBezTo>
                    <a:pt x="3927" y="3485"/>
                    <a:pt x="4086" y="3389"/>
                    <a:pt x="4181" y="3358"/>
                  </a:cubicBezTo>
                  <a:cubicBezTo>
                    <a:pt x="4200" y="3350"/>
                    <a:pt x="4219" y="3347"/>
                    <a:pt x="4237" y="3347"/>
                  </a:cubicBezTo>
                  <a:close/>
                  <a:moveTo>
                    <a:pt x="4734" y="3636"/>
                  </a:moveTo>
                  <a:cubicBezTo>
                    <a:pt x="4826" y="3636"/>
                    <a:pt x="4889" y="3790"/>
                    <a:pt x="4814" y="3865"/>
                  </a:cubicBezTo>
                  <a:cubicBezTo>
                    <a:pt x="4334" y="4487"/>
                    <a:pt x="3449" y="4730"/>
                    <a:pt x="2657" y="4730"/>
                  </a:cubicBezTo>
                  <a:cubicBezTo>
                    <a:pt x="2561" y="4730"/>
                    <a:pt x="2467" y="4726"/>
                    <a:pt x="2376" y="4720"/>
                  </a:cubicBezTo>
                  <a:cubicBezTo>
                    <a:pt x="2249" y="4720"/>
                    <a:pt x="2217" y="4498"/>
                    <a:pt x="2376" y="4498"/>
                  </a:cubicBezTo>
                  <a:cubicBezTo>
                    <a:pt x="2443" y="4503"/>
                    <a:pt x="2509" y="4505"/>
                    <a:pt x="2573" y="4505"/>
                  </a:cubicBezTo>
                  <a:cubicBezTo>
                    <a:pt x="3387" y="4505"/>
                    <a:pt x="3981" y="4144"/>
                    <a:pt x="4656" y="3675"/>
                  </a:cubicBezTo>
                  <a:cubicBezTo>
                    <a:pt x="4683" y="3648"/>
                    <a:pt x="4710" y="3636"/>
                    <a:pt x="4734" y="3636"/>
                  </a:cubicBezTo>
                  <a:close/>
                  <a:moveTo>
                    <a:pt x="2249" y="1"/>
                  </a:moveTo>
                  <a:cubicBezTo>
                    <a:pt x="1457" y="634"/>
                    <a:pt x="666" y="1394"/>
                    <a:pt x="380" y="2376"/>
                  </a:cubicBezTo>
                  <a:cubicBezTo>
                    <a:pt x="0" y="3770"/>
                    <a:pt x="982" y="4973"/>
                    <a:pt x="2281" y="5353"/>
                  </a:cubicBezTo>
                  <a:cubicBezTo>
                    <a:pt x="2543" y="5420"/>
                    <a:pt x="2798" y="5451"/>
                    <a:pt x="3044" y="5451"/>
                  </a:cubicBezTo>
                  <a:cubicBezTo>
                    <a:pt x="5825" y="5451"/>
                    <a:pt x="7405" y="1466"/>
                    <a:pt x="4466" y="128"/>
                  </a:cubicBezTo>
                  <a:lnTo>
                    <a:pt x="4466" y="128"/>
                  </a:lnTo>
                  <a:cubicBezTo>
                    <a:pt x="4497" y="318"/>
                    <a:pt x="4592" y="508"/>
                    <a:pt x="4656" y="698"/>
                  </a:cubicBezTo>
                  <a:cubicBezTo>
                    <a:pt x="4719" y="856"/>
                    <a:pt x="4561" y="951"/>
                    <a:pt x="4434" y="951"/>
                  </a:cubicBezTo>
                  <a:cubicBezTo>
                    <a:pt x="4282" y="1332"/>
                    <a:pt x="3877" y="1564"/>
                    <a:pt x="3489" y="1564"/>
                  </a:cubicBezTo>
                  <a:cubicBezTo>
                    <a:pt x="3232" y="1564"/>
                    <a:pt x="2983" y="1463"/>
                    <a:pt x="2819" y="1236"/>
                  </a:cubicBezTo>
                  <a:cubicBezTo>
                    <a:pt x="2724" y="1141"/>
                    <a:pt x="2819" y="1078"/>
                    <a:pt x="2882" y="1078"/>
                  </a:cubicBezTo>
                  <a:cubicBezTo>
                    <a:pt x="2661" y="761"/>
                    <a:pt x="2439" y="349"/>
                    <a:pt x="2249" y="1"/>
                  </a:cubicBezTo>
                  <a:close/>
                </a:path>
              </a:pathLst>
            </a:custGeom>
            <a:solidFill>
              <a:schemeClr val="accent6"/>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p:nvPr/>
          </p:nvSpPr>
          <p:spPr>
            <a:xfrm>
              <a:off x="7593897" y="664309"/>
              <a:ext cx="240662" cy="196736"/>
            </a:xfrm>
            <a:custGeom>
              <a:rect b="b" l="l" r="r" t="t"/>
              <a:pathLst>
                <a:path extrusionOk="0" h="6033" w="7380">
                  <a:moveTo>
                    <a:pt x="4323" y="674"/>
                  </a:moveTo>
                  <a:cubicBezTo>
                    <a:pt x="4675" y="674"/>
                    <a:pt x="5028" y="735"/>
                    <a:pt x="5353" y="870"/>
                  </a:cubicBezTo>
                  <a:cubicBezTo>
                    <a:pt x="5524" y="955"/>
                    <a:pt x="5412" y="1195"/>
                    <a:pt x="5272" y="1195"/>
                  </a:cubicBezTo>
                  <a:cubicBezTo>
                    <a:pt x="5257" y="1195"/>
                    <a:pt x="5242" y="1193"/>
                    <a:pt x="5226" y="1186"/>
                  </a:cubicBezTo>
                  <a:cubicBezTo>
                    <a:pt x="4819" y="1085"/>
                    <a:pt x="4440" y="1019"/>
                    <a:pt x="4058" y="1019"/>
                  </a:cubicBezTo>
                  <a:cubicBezTo>
                    <a:pt x="3727" y="1019"/>
                    <a:pt x="3394" y="1069"/>
                    <a:pt x="3041" y="1186"/>
                  </a:cubicBezTo>
                  <a:cubicBezTo>
                    <a:pt x="3027" y="1193"/>
                    <a:pt x="3014" y="1196"/>
                    <a:pt x="3001" y="1196"/>
                  </a:cubicBezTo>
                  <a:cubicBezTo>
                    <a:pt x="2902" y="1196"/>
                    <a:pt x="2865" y="993"/>
                    <a:pt x="2977" y="965"/>
                  </a:cubicBezTo>
                  <a:cubicBezTo>
                    <a:pt x="3377" y="783"/>
                    <a:pt x="3849" y="674"/>
                    <a:pt x="4323" y="674"/>
                  </a:cubicBezTo>
                  <a:close/>
                  <a:moveTo>
                    <a:pt x="4683" y="0"/>
                  </a:moveTo>
                  <a:cubicBezTo>
                    <a:pt x="4517" y="0"/>
                    <a:pt x="4349" y="15"/>
                    <a:pt x="4181" y="46"/>
                  </a:cubicBezTo>
                  <a:cubicBezTo>
                    <a:pt x="2819" y="300"/>
                    <a:pt x="1647" y="1313"/>
                    <a:pt x="1014" y="2580"/>
                  </a:cubicBezTo>
                  <a:cubicBezTo>
                    <a:pt x="1" y="4607"/>
                    <a:pt x="2217" y="6000"/>
                    <a:pt x="3991" y="6032"/>
                  </a:cubicBezTo>
                  <a:cubicBezTo>
                    <a:pt x="4026" y="6033"/>
                    <a:pt x="4061" y="6033"/>
                    <a:pt x="4097" y="6033"/>
                  </a:cubicBezTo>
                  <a:cubicBezTo>
                    <a:pt x="5321" y="6033"/>
                    <a:pt x="6422" y="5499"/>
                    <a:pt x="7284" y="4607"/>
                  </a:cubicBezTo>
                  <a:cubicBezTo>
                    <a:pt x="6809" y="4448"/>
                    <a:pt x="6334" y="4322"/>
                    <a:pt x="5859" y="4163"/>
                  </a:cubicBezTo>
                  <a:cubicBezTo>
                    <a:pt x="5701" y="4132"/>
                    <a:pt x="5638" y="3941"/>
                    <a:pt x="5701" y="3815"/>
                  </a:cubicBezTo>
                  <a:cubicBezTo>
                    <a:pt x="5701" y="3815"/>
                    <a:pt x="5638" y="3815"/>
                    <a:pt x="5606" y="3783"/>
                  </a:cubicBezTo>
                  <a:cubicBezTo>
                    <a:pt x="5194" y="3308"/>
                    <a:pt x="5543" y="2580"/>
                    <a:pt x="6049" y="2358"/>
                  </a:cubicBezTo>
                  <a:cubicBezTo>
                    <a:pt x="6049" y="2226"/>
                    <a:pt x="6137" y="2050"/>
                    <a:pt x="6277" y="2050"/>
                  </a:cubicBezTo>
                  <a:cubicBezTo>
                    <a:pt x="6304" y="2050"/>
                    <a:pt x="6334" y="2057"/>
                    <a:pt x="6366" y="2073"/>
                  </a:cubicBezTo>
                  <a:cubicBezTo>
                    <a:pt x="6714" y="2200"/>
                    <a:pt x="7031" y="2295"/>
                    <a:pt x="7379" y="2421"/>
                  </a:cubicBezTo>
                  <a:cubicBezTo>
                    <a:pt x="7295" y="1009"/>
                    <a:pt x="6052" y="0"/>
                    <a:pt x="4683" y="0"/>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5"/>
            <p:cNvSpPr/>
            <p:nvPr/>
          </p:nvSpPr>
          <p:spPr>
            <a:xfrm>
              <a:off x="7687064" y="687918"/>
              <a:ext cx="85243" cy="17283"/>
            </a:xfrm>
            <a:custGeom>
              <a:rect b="b" l="l" r="r" t="t"/>
              <a:pathLst>
                <a:path extrusionOk="0" h="530" w="2614">
                  <a:moveTo>
                    <a:pt x="1422" y="1"/>
                  </a:moveTo>
                  <a:cubicBezTo>
                    <a:pt x="972" y="1"/>
                    <a:pt x="506" y="98"/>
                    <a:pt x="89" y="272"/>
                  </a:cubicBezTo>
                  <a:cubicBezTo>
                    <a:pt x="1" y="360"/>
                    <a:pt x="48" y="529"/>
                    <a:pt x="156" y="529"/>
                  </a:cubicBezTo>
                  <a:cubicBezTo>
                    <a:pt x="165" y="529"/>
                    <a:pt x="174" y="528"/>
                    <a:pt x="184" y="526"/>
                  </a:cubicBezTo>
                  <a:cubicBezTo>
                    <a:pt x="540" y="392"/>
                    <a:pt x="876" y="335"/>
                    <a:pt x="1210" y="335"/>
                  </a:cubicBezTo>
                  <a:cubicBezTo>
                    <a:pt x="1589" y="335"/>
                    <a:pt x="1965" y="408"/>
                    <a:pt x="2369" y="526"/>
                  </a:cubicBezTo>
                  <a:cubicBezTo>
                    <a:pt x="2377" y="527"/>
                    <a:pt x="2385" y="528"/>
                    <a:pt x="2393" y="528"/>
                  </a:cubicBezTo>
                  <a:cubicBezTo>
                    <a:pt x="2537" y="528"/>
                    <a:pt x="2614" y="269"/>
                    <a:pt x="2464" y="209"/>
                  </a:cubicBezTo>
                  <a:cubicBezTo>
                    <a:pt x="2150" y="66"/>
                    <a:pt x="1791" y="1"/>
                    <a:pt x="1422"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5"/>
            <p:cNvSpPr/>
            <p:nvPr/>
          </p:nvSpPr>
          <p:spPr>
            <a:xfrm>
              <a:off x="8344710" y="1419263"/>
              <a:ext cx="86319" cy="34860"/>
            </a:xfrm>
            <a:custGeom>
              <a:rect b="b" l="l" r="r" t="t"/>
              <a:pathLst>
                <a:path extrusionOk="0" h="1069" w="2647">
                  <a:moveTo>
                    <a:pt x="2459" y="1"/>
                  </a:moveTo>
                  <a:cubicBezTo>
                    <a:pt x="2442" y="1"/>
                    <a:pt x="2424" y="5"/>
                    <a:pt x="2407" y="14"/>
                  </a:cubicBezTo>
                  <a:cubicBezTo>
                    <a:pt x="1710" y="489"/>
                    <a:pt x="1077" y="837"/>
                    <a:pt x="127" y="837"/>
                  </a:cubicBezTo>
                  <a:cubicBezTo>
                    <a:pt x="119" y="835"/>
                    <a:pt x="112" y="834"/>
                    <a:pt x="106" y="834"/>
                  </a:cubicBezTo>
                  <a:cubicBezTo>
                    <a:pt x="0" y="834"/>
                    <a:pt x="7" y="1059"/>
                    <a:pt x="127" y="1059"/>
                  </a:cubicBezTo>
                  <a:cubicBezTo>
                    <a:pt x="215" y="1065"/>
                    <a:pt x="306" y="1069"/>
                    <a:pt x="399" y="1069"/>
                  </a:cubicBezTo>
                  <a:cubicBezTo>
                    <a:pt x="1175" y="1069"/>
                    <a:pt x="2085" y="826"/>
                    <a:pt x="2565" y="204"/>
                  </a:cubicBezTo>
                  <a:cubicBezTo>
                    <a:pt x="2647" y="149"/>
                    <a:pt x="2565" y="1"/>
                    <a:pt x="2459"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p:nvPr/>
          </p:nvSpPr>
          <p:spPr>
            <a:xfrm>
              <a:off x="8365743" y="1408991"/>
              <a:ext cx="50643" cy="22468"/>
            </a:xfrm>
            <a:custGeom>
              <a:rect b="b" l="l" r="r" t="t"/>
              <a:pathLst>
                <a:path extrusionOk="0" h="689" w="1553">
                  <a:moveTo>
                    <a:pt x="1374" y="1"/>
                  </a:moveTo>
                  <a:cubicBezTo>
                    <a:pt x="1356" y="1"/>
                    <a:pt x="1338" y="4"/>
                    <a:pt x="1318" y="12"/>
                  </a:cubicBezTo>
                  <a:cubicBezTo>
                    <a:pt x="1128" y="43"/>
                    <a:pt x="1033" y="139"/>
                    <a:pt x="843" y="170"/>
                  </a:cubicBezTo>
                  <a:cubicBezTo>
                    <a:pt x="590" y="297"/>
                    <a:pt x="305" y="360"/>
                    <a:pt x="83" y="487"/>
                  </a:cubicBezTo>
                  <a:cubicBezTo>
                    <a:pt x="0" y="515"/>
                    <a:pt x="38" y="688"/>
                    <a:pt x="113" y="688"/>
                  </a:cubicBezTo>
                  <a:cubicBezTo>
                    <a:pt x="124" y="688"/>
                    <a:pt x="135" y="685"/>
                    <a:pt x="147" y="677"/>
                  </a:cubicBezTo>
                  <a:cubicBezTo>
                    <a:pt x="432" y="614"/>
                    <a:pt x="685" y="487"/>
                    <a:pt x="907" y="424"/>
                  </a:cubicBezTo>
                  <a:lnTo>
                    <a:pt x="1002" y="424"/>
                  </a:lnTo>
                  <a:cubicBezTo>
                    <a:pt x="1160" y="360"/>
                    <a:pt x="1255" y="297"/>
                    <a:pt x="1413" y="234"/>
                  </a:cubicBezTo>
                  <a:cubicBezTo>
                    <a:pt x="1552" y="178"/>
                    <a:pt x="1496" y="1"/>
                    <a:pt x="1374"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5"/>
          <p:cNvGrpSpPr/>
          <p:nvPr/>
        </p:nvGrpSpPr>
        <p:grpSpPr>
          <a:xfrm rot="1222218">
            <a:off x="488488" y="3527935"/>
            <a:ext cx="1077184" cy="1112763"/>
            <a:chOff x="214638" y="3453144"/>
            <a:chExt cx="1077141" cy="1112718"/>
          </a:xfrm>
        </p:grpSpPr>
        <p:sp>
          <p:nvSpPr>
            <p:cNvPr id="349" name="Google Shape;349;p25"/>
            <p:cNvSpPr/>
            <p:nvPr/>
          </p:nvSpPr>
          <p:spPr>
            <a:xfrm>
              <a:off x="214638" y="3453144"/>
              <a:ext cx="1077141" cy="1112718"/>
            </a:xfrm>
            <a:custGeom>
              <a:rect b="b" l="l" r="r" t="t"/>
              <a:pathLst>
                <a:path extrusionOk="0" h="34122" w="33031">
                  <a:moveTo>
                    <a:pt x="3990" y="609"/>
                  </a:moveTo>
                  <a:cubicBezTo>
                    <a:pt x="4841" y="609"/>
                    <a:pt x="5683" y="818"/>
                    <a:pt x="6366" y="1311"/>
                  </a:cubicBezTo>
                  <a:cubicBezTo>
                    <a:pt x="7632" y="2230"/>
                    <a:pt x="7981" y="4098"/>
                    <a:pt x="6967" y="5270"/>
                  </a:cubicBezTo>
                  <a:cubicBezTo>
                    <a:pt x="6746" y="4953"/>
                    <a:pt x="6587" y="4636"/>
                    <a:pt x="6461" y="4320"/>
                  </a:cubicBezTo>
                  <a:cubicBezTo>
                    <a:pt x="6400" y="4229"/>
                    <a:pt x="6325" y="4189"/>
                    <a:pt x="6250" y="4189"/>
                  </a:cubicBezTo>
                  <a:cubicBezTo>
                    <a:pt x="6167" y="4189"/>
                    <a:pt x="6083" y="4237"/>
                    <a:pt x="6017" y="4320"/>
                  </a:cubicBezTo>
                  <a:cubicBezTo>
                    <a:pt x="5893" y="4276"/>
                    <a:pt x="5759" y="4254"/>
                    <a:pt x="5625" y="4254"/>
                  </a:cubicBezTo>
                  <a:cubicBezTo>
                    <a:pt x="5178" y="4254"/>
                    <a:pt x="4736" y="4498"/>
                    <a:pt x="4687" y="4985"/>
                  </a:cubicBezTo>
                  <a:cubicBezTo>
                    <a:pt x="4687" y="5080"/>
                    <a:pt x="4687" y="5080"/>
                    <a:pt x="4751" y="5111"/>
                  </a:cubicBezTo>
                  <a:cubicBezTo>
                    <a:pt x="4592" y="5143"/>
                    <a:pt x="4497" y="5301"/>
                    <a:pt x="4592" y="5460"/>
                  </a:cubicBezTo>
                  <a:lnTo>
                    <a:pt x="5289" y="6758"/>
                  </a:lnTo>
                  <a:cubicBezTo>
                    <a:pt x="4085" y="6758"/>
                    <a:pt x="2850" y="6378"/>
                    <a:pt x="1964" y="5428"/>
                  </a:cubicBezTo>
                  <a:cubicBezTo>
                    <a:pt x="792" y="4130"/>
                    <a:pt x="159" y="1596"/>
                    <a:pt x="2312" y="868"/>
                  </a:cubicBezTo>
                  <a:cubicBezTo>
                    <a:pt x="2845" y="703"/>
                    <a:pt x="3420" y="609"/>
                    <a:pt x="3990" y="609"/>
                  </a:cubicBezTo>
                  <a:close/>
                  <a:moveTo>
                    <a:pt x="5645" y="4628"/>
                  </a:moveTo>
                  <a:cubicBezTo>
                    <a:pt x="5866" y="4628"/>
                    <a:pt x="6077" y="4728"/>
                    <a:pt x="6176" y="4953"/>
                  </a:cubicBezTo>
                  <a:cubicBezTo>
                    <a:pt x="6207" y="4953"/>
                    <a:pt x="6207" y="4985"/>
                    <a:pt x="6207" y="4985"/>
                  </a:cubicBezTo>
                  <a:cubicBezTo>
                    <a:pt x="7347" y="7297"/>
                    <a:pt x="8741" y="9513"/>
                    <a:pt x="10451" y="11414"/>
                  </a:cubicBezTo>
                  <a:cubicBezTo>
                    <a:pt x="10356" y="11477"/>
                    <a:pt x="10324" y="11604"/>
                    <a:pt x="10324" y="11699"/>
                  </a:cubicBezTo>
                  <a:cubicBezTo>
                    <a:pt x="10008" y="11857"/>
                    <a:pt x="9691" y="12015"/>
                    <a:pt x="9406" y="12205"/>
                  </a:cubicBezTo>
                  <a:cubicBezTo>
                    <a:pt x="9374" y="12205"/>
                    <a:pt x="9374" y="12174"/>
                    <a:pt x="9374" y="12174"/>
                  </a:cubicBezTo>
                  <a:cubicBezTo>
                    <a:pt x="7854" y="9862"/>
                    <a:pt x="6397" y="7550"/>
                    <a:pt x="5004" y="5175"/>
                  </a:cubicBezTo>
                  <a:cubicBezTo>
                    <a:pt x="5004" y="5143"/>
                    <a:pt x="4972" y="5111"/>
                    <a:pt x="4941" y="5111"/>
                  </a:cubicBezTo>
                  <a:cubicBezTo>
                    <a:pt x="4941" y="5080"/>
                    <a:pt x="4972" y="5080"/>
                    <a:pt x="4972" y="5048"/>
                  </a:cubicBezTo>
                  <a:cubicBezTo>
                    <a:pt x="5078" y="4784"/>
                    <a:pt x="5369" y="4628"/>
                    <a:pt x="5645" y="4628"/>
                  </a:cubicBezTo>
                  <a:close/>
                  <a:moveTo>
                    <a:pt x="26557" y="15867"/>
                  </a:moveTo>
                  <a:cubicBezTo>
                    <a:pt x="26952" y="15867"/>
                    <a:pt x="27347" y="15871"/>
                    <a:pt x="27742" y="15879"/>
                  </a:cubicBezTo>
                  <a:lnTo>
                    <a:pt x="27806" y="15879"/>
                  </a:lnTo>
                  <a:cubicBezTo>
                    <a:pt x="28091" y="16227"/>
                    <a:pt x="28186" y="16702"/>
                    <a:pt x="27806" y="17019"/>
                  </a:cubicBezTo>
                  <a:cubicBezTo>
                    <a:pt x="26200" y="16984"/>
                    <a:pt x="24489" y="16882"/>
                    <a:pt x="22789" y="16882"/>
                  </a:cubicBezTo>
                  <a:cubicBezTo>
                    <a:pt x="21404" y="16882"/>
                    <a:pt x="20025" y="16950"/>
                    <a:pt x="18717" y="17177"/>
                  </a:cubicBezTo>
                  <a:cubicBezTo>
                    <a:pt x="18748" y="16766"/>
                    <a:pt x="18717" y="16354"/>
                    <a:pt x="18622" y="15910"/>
                  </a:cubicBezTo>
                  <a:lnTo>
                    <a:pt x="18622" y="15910"/>
                  </a:lnTo>
                  <a:cubicBezTo>
                    <a:pt x="19313" y="15940"/>
                    <a:pt x="20008" y="15950"/>
                    <a:pt x="20705" y="15950"/>
                  </a:cubicBezTo>
                  <a:cubicBezTo>
                    <a:pt x="22647" y="15950"/>
                    <a:pt x="24606" y="15867"/>
                    <a:pt x="26557" y="15867"/>
                  </a:cubicBezTo>
                  <a:close/>
                  <a:moveTo>
                    <a:pt x="29429" y="13024"/>
                  </a:moveTo>
                  <a:cubicBezTo>
                    <a:pt x="30952" y="13024"/>
                    <a:pt x="32506" y="14159"/>
                    <a:pt x="32524" y="16132"/>
                  </a:cubicBezTo>
                  <a:cubicBezTo>
                    <a:pt x="32524" y="17557"/>
                    <a:pt x="31606" y="18729"/>
                    <a:pt x="30276" y="19141"/>
                  </a:cubicBezTo>
                  <a:cubicBezTo>
                    <a:pt x="29983" y="19219"/>
                    <a:pt x="29675" y="19258"/>
                    <a:pt x="29369" y="19258"/>
                  </a:cubicBezTo>
                  <a:cubicBezTo>
                    <a:pt x="28183" y="19258"/>
                    <a:pt x="27012" y="18670"/>
                    <a:pt x="26760" y="17462"/>
                  </a:cubicBezTo>
                  <a:lnTo>
                    <a:pt x="27964" y="17462"/>
                  </a:lnTo>
                  <a:cubicBezTo>
                    <a:pt x="28122" y="17462"/>
                    <a:pt x="28217" y="17304"/>
                    <a:pt x="28186" y="17146"/>
                  </a:cubicBezTo>
                  <a:cubicBezTo>
                    <a:pt x="28629" y="16702"/>
                    <a:pt x="28692" y="15847"/>
                    <a:pt x="28091" y="15530"/>
                  </a:cubicBezTo>
                  <a:cubicBezTo>
                    <a:pt x="28059" y="15499"/>
                    <a:pt x="28027" y="15499"/>
                    <a:pt x="27964" y="15499"/>
                  </a:cubicBezTo>
                  <a:cubicBezTo>
                    <a:pt x="27932" y="15404"/>
                    <a:pt x="27869" y="15372"/>
                    <a:pt x="27774" y="15372"/>
                  </a:cubicBezTo>
                  <a:cubicBezTo>
                    <a:pt x="27394" y="15372"/>
                    <a:pt x="26982" y="15340"/>
                    <a:pt x="26602" y="15340"/>
                  </a:cubicBezTo>
                  <a:cubicBezTo>
                    <a:pt x="26634" y="15340"/>
                    <a:pt x="26665" y="15277"/>
                    <a:pt x="26665" y="15245"/>
                  </a:cubicBezTo>
                  <a:cubicBezTo>
                    <a:pt x="27068" y="13717"/>
                    <a:pt x="28239" y="13024"/>
                    <a:pt x="29429" y="13024"/>
                  </a:cubicBezTo>
                  <a:close/>
                  <a:moveTo>
                    <a:pt x="12664" y="11202"/>
                  </a:moveTo>
                  <a:cubicBezTo>
                    <a:pt x="15363" y="11202"/>
                    <a:pt x="18198" y="14498"/>
                    <a:pt x="18147" y="16987"/>
                  </a:cubicBezTo>
                  <a:cubicBezTo>
                    <a:pt x="18115" y="19774"/>
                    <a:pt x="15930" y="22403"/>
                    <a:pt x="13079" y="22498"/>
                  </a:cubicBezTo>
                  <a:cubicBezTo>
                    <a:pt x="13034" y="22499"/>
                    <a:pt x="12989" y="22499"/>
                    <a:pt x="12944" y="22499"/>
                  </a:cubicBezTo>
                  <a:cubicBezTo>
                    <a:pt x="10514" y="22499"/>
                    <a:pt x="7970" y="20837"/>
                    <a:pt x="7379" y="18381"/>
                  </a:cubicBezTo>
                  <a:cubicBezTo>
                    <a:pt x="6746" y="15720"/>
                    <a:pt x="8297" y="13124"/>
                    <a:pt x="10609" y="11889"/>
                  </a:cubicBezTo>
                  <a:cubicBezTo>
                    <a:pt x="10641" y="11889"/>
                    <a:pt x="10673" y="11889"/>
                    <a:pt x="10704" y="11825"/>
                  </a:cubicBezTo>
                  <a:cubicBezTo>
                    <a:pt x="10768" y="11794"/>
                    <a:pt x="10799" y="11794"/>
                    <a:pt x="10831" y="11762"/>
                  </a:cubicBezTo>
                  <a:lnTo>
                    <a:pt x="10863" y="11762"/>
                  </a:lnTo>
                  <a:lnTo>
                    <a:pt x="10926" y="11730"/>
                  </a:lnTo>
                  <a:cubicBezTo>
                    <a:pt x="11477" y="11363"/>
                    <a:pt x="12067" y="11202"/>
                    <a:pt x="12664" y="11202"/>
                  </a:cubicBezTo>
                  <a:close/>
                  <a:moveTo>
                    <a:pt x="9089" y="21738"/>
                  </a:moveTo>
                  <a:cubicBezTo>
                    <a:pt x="9533" y="22054"/>
                    <a:pt x="9976" y="22339"/>
                    <a:pt x="10483" y="22529"/>
                  </a:cubicBezTo>
                  <a:cubicBezTo>
                    <a:pt x="9121" y="24999"/>
                    <a:pt x="7854" y="27596"/>
                    <a:pt x="6841" y="30257"/>
                  </a:cubicBezTo>
                  <a:cubicBezTo>
                    <a:pt x="6825" y="30225"/>
                    <a:pt x="6801" y="30209"/>
                    <a:pt x="6777" y="30209"/>
                  </a:cubicBezTo>
                  <a:cubicBezTo>
                    <a:pt x="6754" y="30209"/>
                    <a:pt x="6730" y="30225"/>
                    <a:pt x="6714" y="30257"/>
                  </a:cubicBezTo>
                  <a:cubicBezTo>
                    <a:pt x="6620" y="30322"/>
                    <a:pt x="6510" y="30352"/>
                    <a:pt x="6397" y="30352"/>
                  </a:cubicBezTo>
                  <a:cubicBezTo>
                    <a:pt x="6128" y="30352"/>
                    <a:pt x="5844" y="30185"/>
                    <a:pt x="5732" y="29940"/>
                  </a:cubicBezTo>
                  <a:cubicBezTo>
                    <a:pt x="7062" y="27375"/>
                    <a:pt x="7949" y="24429"/>
                    <a:pt x="9089" y="21738"/>
                  </a:cubicBezTo>
                  <a:close/>
                  <a:moveTo>
                    <a:pt x="4832" y="28295"/>
                  </a:moveTo>
                  <a:cubicBezTo>
                    <a:pt x="5202" y="28295"/>
                    <a:pt x="5570" y="28331"/>
                    <a:pt x="5922" y="28388"/>
                  </a:cubicBezTo>
                  <a:cubicBezTo>
                    <a:pt x="5796" y="28831"/>
                    <a:pt x="5701" y="29211"/>
                    <a:pt x="5606" y="29623"/>
                  </a:cubicBezTo>
                  <a:cubicBezTo>
                    <a:pt x="5582" y="29588"/>
                    <a:pt x="5550" y="29575"/>
                    <a:pt x="5520" y="29575"/>
                  </a:cubicBezTo>
                  <a:cubicBezTo>
                    <a:pt x="5466" y="29575"/>
                    <a:pt x="5416" y="29615"/>
                    <a:pt x="5416" y="29655"/>
                  </a:cubicBezTo>
                  <a:cubicBezTo>
                    <a:pt x="5315" y="30232"/>
                    <a:pt x="5850" y="30669"/>
                    <a:pt x="6361" y="30669"/>
                  </a:cubicBezTo>
                  <a:cubicBezTo>
                    <a:pt x="6495" y="30669"/>
                    <a:pt x="6627" y="30639"/>
                    <a:pt x="6746" y="30573"/>
                  </a:cubicBezTo>
                  <a:cubicBezTo>
                    <a:pt x="6796" y="30640"/>
                    <a:pt x="6872" y="30680"/>
                    <a:pt x="6947" y="30680"/>
                  </a:cubicBezTo>
                  <a:cubicBezTo>
                    <a:pt x="7015" y="30680"/>
                    <a:pt x="7081" y="30648"/>
                    <a:pt x="7126" y="30573"/>
                  </a:cubicBezTo>
                  <a:cubicBezTo>
                    <a:pt x="7189" y="30383"/>
                    <a:pt x="7316" y="30225"/>
                    <a:pt x="7379" y="30003"/>
                  </a:cubicBezTo>
                  <a:lnTo>
                    <a:pt x="7379" y="30003"/>
                  </a:lnTo>
                  <a:cubicBezTo>
                    <a:pt x="8178" y="32155"/>
                    <a:pt x="6458" y="33617"/>
                    <a:pt x="4689" y="33617"/>
                  </a:cubicBezTo>
                  <a:cubicBezTo>
                    <a:pt x="3724" y="33617"/>
                    <a:pt x="2746" y="33183"/>
                    <a:pt x="2154" y="32188"/>
                  </a:cubicBezTo>
                  <a:cubicBezTo>
                    <a:pt x="1489" y="31017"/>
                    <a:pt x="1679" y="29465"/>
                    <a:pt x="2914" y="28736"/>
                  </a:cubicBezTo>
                  <a:cubicBezTo>
                    <a:pt x="3503" y="28411"/>
                    <a:pt x="4170" y="28295"/>
                    <a:pt x="4832" y="28295"/>
                  </a:cubicBezTo>
                  <a:close/>
                  <a:moveTo>
                    <a:pt x="3943" y="1"/>
                  </a:moveTo>
                  <a:cubicBezTo>
                    <a:pt x="3196" y="1"/>
                    <a:pt x="2451" y="149"/>
                    <a:pt x="1805" y="424"/>
                  </a:cubicBezTo>
                  <a:cubicBezTo>
                    <a:pt x="0" y="1216"/>
                    <a:pt x="32" y="3370"/>
                    <a:pt x="950" y="4858"/>
                  </a:cubicBezTo>
                  <a:cubicBezTo>
                    <a:pt x="1777" y="6209"/>
                    <a:pt x="3253" y="7104"/>
                    <a:pt x="4833" y="7104"/>
                  </a:cubicBezTo>
                  <a:cubicBezTo>
                    <a:pt x="5067" y="7104"/>
                    <a:pt x="5305" y="7084"/>
                    <a:pt x="5542" y="7043"/>
                  </a:cubicBezTo>
                  <a:cubicBezTo>
                    <a:pt x="6587" y="8912"/>
                    <a:pt x="7791" y="10685"/>
                    <a:pt x="9121" y="12300"/>
                  </a:cubicBezTo>
                  <a:cubicBezTo>
                    <a:pt x="9121" y="12364"/>
                    <a:pt x="9184" y="12364"/>
                    <a:pt x="9184" y="12364"/>
                  </a:cubicBezTo>
                  <a:cubicBezTo>
                    <a:pt x="7221" y="13852"/>
                    <a:pt x="6271" y="16512"/>
                    <a:pt x="7062" y="18919"/>
                  </a:cubicBezTo>
                  <a:cubicBezTo>
                    <a:pt x="7379" y="19869"/>
                    <a:pt x="7981" y="20692"/>
                    <a:pt x="8741" y="21389"/>
                  </a:cubicBezTo>
                  <a:lnTo>
                    <a:pt x="8709" y="21421"/>
                  </a:lnTo>
                  <a:cubicBezTo>
                    <a:pt x="7791" y="23511"/>
                    <a:pt x="6746" y="25728"/>
                    <a:pt x="6049" y="28008"/>
                  </a:cubicBezTo>
                  <a:cubicBezTo>
                    <a:pt x="5599" y="27854"/>
                    <a:pt x="5108" y="27773"/>
                    <a:pt x="4615" y="27773"/>
                  </a:cubicBezTo>
                  <a:cubicBezTo>
                    <a:pt x="3686" y="27773"/>
                    <a:pt x="2753" y="28063"/>
                    <a:pt x="2090" y="28705"/>
                  </a:cubicBezTo>
                  <a:cubicBezTo>
                    <a:pt x="982" y="29813"/>
                    <a:pt x="1109" y="31650"/>
                    <a:pt x="2059" y="32822"/>
                  </a:cubicBezTo>
                  <a:cubicBezTo>
                    <a:pt x="2773" y="33728"/>
                    <a:pt x="3763" y="34122"/>
                    <a:pt x="4738" y="34122"/>
                  </a:cubicBezTo>
                  <a:cubicBezTo>
                    <a:pt x="6828" y="34122"/>
                    <a:pt x="8846" y="32307"/>
                    <a:pt x="7917" y="29845"/>
                  </a:cubicBezTo>
                  <a:cubicBezTo>
                    <a:pt x="7868" y="29722"/>
                    <a:pt x="7762" y="29675"/>
                    <a:pt x="7673" y="29675"/>
                  </a:cubicBezTo>
                  <a:cubicBezTo>
                    <a:pt x="7647" y="29675"/>
                    <a:pt x="7622" y="29679"/>
                    <a:pt x="7601" y="29686"/>
                  </a:cubicBezTo>
                  <a:cubicBezTo>
                    <a:pt x="8772" y="27438"/>
                    <a:pt x="9849" y="24999"/>
                    <a:pt x="10768" y="22624"/>
                  </a:cubicBezTo>
                  <a:cubicBezTo>
                    <a:pt x="11463" y="22856"/>
                    <a:pt x="12206" y="22994"/>
                    <a:pt x="12946" y="22994"/>
                  </a:cubicBezTo>
                  <a:cubicBezTo>
                    <a:pt x="13419" y="22994"/>
                    <a:pt x="13890" y="22938"/>
                    <a:pt x="14346" y="22814"/>
                  </a:cubicBezTo>
                  <a:cubicBezTo>
                    <a:pt x="16785" y="22181"/>
                    <a:pt x="18558" y="19806"/>
                    <a:pt x="18717" y="17304"/>
                  </a:cubicBezTo>
                  <a:cubicBezTo>
                    <a:pt x="19977" y="17470"/>
                    <a:pt x="21280" y="17514"/>
                    <a:pt x="22596" y="17514"/>
                  </a:cubicBezTo>
                  <a:cubicBezTo>
                    <a:pt x="23792" y="17514"/>
                    <a:pt x="24999" y="17477"/>
                    <a:pt x="26190" y="17462"/>
                  </a:cubicBezTo>
                  <a:cubicBezTo>
                    <a:pt x="26488" y="18925"/>
                    <a:pt x="27922" y="19716"/>
                    <a:pt x="29361" y="19716"/>
                  </a:cubicBezTo>
                  <a:cubicBezTo>
                    <a:pt x="29604" y="19716"/>
                    <a:pt x="29848" y="19693"/>
                    <a:pt x="30086" y="19647"/>
                  </a:cubicBezTo>
                  <a:cubicBezTo>
                    <a:pt x="31828" y="19299"/>
                    <a:pt x="33031" y="17779"/>
                    <a:pt x="32968" y="15974"/>
                  </a:cubicBezTo>
                  <a:cubicBezTo>
                    <a:pt x="32873" y="14200"/>
                    <a:pt x="31606" y="12712"/>
                    <a:pt x="29864" y="12522"/>
                  </a:cubicBezTo>
                  <a:cubicBezTo>
                    <a:pt x="29699" y="12498"/>
                    <a:pt x="29535" y="12487"/>
                    <a:pt x="29374" y="12487"/>
                  </a:cubicBezTo>
                  <a:cubicBezTo>
                    <a:pt x="27807" y="12487"/>
                    <a:pt x="26486" y="13577"/>
                    <a:pt x="26285" y="15214"/>
                  </a:cubicBezTo>
                  <a:cubicBezTo>
                    <a:pt x="26285" y="15245"/>
                    <a:pt x="26317" y="15277"/>
                    <a:pt x="26349" y="15309"/>
                  </a:cubicBezTo>
                  <a:cubicBezTo>
                    <a:pt x="25506" y="15278"/>
                    <a:pt x="24657" y="15257"/>
                    <a:pt x="23807" y="15257"/>
                  </a:cubicBezTo>
                  <a:cubicBezTo>
                    <a:pt x="22039" y="15257"/>
                    <a:pt x="20270" y="15347"/>
                    <a:pt x="18558" y="15625"/>
                  </a:cubicBezTo>
                  <a:cubicBezTo>
                    <a:pt x="17969" y="13271"/>
                    <a:pt x="15146" y="10647"/>
                    <a:pt x="12547" y="10647"/>
                  </a:cubicBezTo>
                  <a:cubicBezTo>
                    <a:pt x="11930" y="10647"/>
                    <a:pt x="11326" y="10795"/>
                    <a:pt x="10768" y="11128"/>
                  </a:cubicBezTo>
                  <a:cubicBezTo>
                    <a:pt x="9438" y="9387"/>
                    <a:pt x="8234" y="7613"/>
                    <a:pt x="7189" y="5713"/>
                  </a:cubicBezTo>
                  <a:cubicBezTo>
                    <a:pt x="8392" y="4510"/>
                    <a:pt x="8329" y="2546"/>
                    <a:pt x="7221" y="1311"/>
                  </a:cubicBezTo>
                  <a:cubicBezTo>
                    <a:pt x="6413" y="404"/>
                    <a:pt x="5175" y="1"/>
                    <a:pt x="3943"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p:nvPr/>
          </p:nvSpPr>
          <p:spPr>
            <a:xfrm>
              <a:off x="1077988" y="3878019"/>
              <a:ext cx="196247" cy="203160"/>
            </a:xfrm>
            <a:custGeom>
              <a:rect b="b" l="l" r="r" t="t"/>
              <a:pathLst>
                <a:path extrusionOk="0" h="6230" w="6018">
                  <a:moveTo>
                    <a:pt x="4568" y="3166"/>
                  </a:moveTo>
                  <a:cubicBezTo>
                    <a:pt x="4658" y="3166"/>
                    <a:pt x="4751" y="3222"/>
                    <a:pt x="4751" y="3325"/>
                  </a:cubicBezTo>
                  <a:cubicBezTo>
                    <a:pt x="4719" y="3958"/>
                    <a:pt x="4117" y="4528"/>
                    <a:pt x="3484" y="4623"/>
                  </a:cubicBezTo>
                  <a:cubicBezTo>
                    <a:pt x="3326" y="4623"/>
                    <a:pt x="3294" y="4370"/>
                    <a:pt x="3452" y="4307"/>
                  </a:cubicBezTo>
                  <a:cubicBezTo>
                    <a:pt x="3959" y="4212"/>
                    <a:pt x="4276" y="3800"/>
                    <a:pt x="4402" y="3293"/>
                  </a:cubicBezTo>
                  <a:cubicBezTo>
                    <a:pt x="4417" y="3206"/>
                    <a:pt x="4491" y="3166"/>
                    <a:pt x="4568" y="3166"/>
                  </a:cubicBezTo>
                  <a:close/>
                  <a:moveTo>
                    <a:pt x="4706" y="4061"/>
                  </a:moveTo>
                  <a:cubicBezTo>
                    <a:pt x="4808" y="4061"/>
                    <a:pt x="4931" y="4168"/>
                    <a:pt x="4909" y="4275"/>
                  </a:cubicBezTo>
                  <a:cubicBezTo>
                    <a:pt x="4756" y="5042"/>
                    <a:pt x="3889" y="5512"/>
                    <a:pt x="3144" y="5512"/>
                  </a:cubicBezTo>
                  <a:cubicBezTo>
                    <a:pt x="3120" y="5512"/>
                    <a:pt x="3096" y="5511"/>
                    <a:pt x="3072" y="5510"/>
                  </a:cubicBezTo>
                  <a:cubicBezTo>
                    <a:pt x="2882" y="5510"/>
                    <a:pt x="2882" y="5225"/>
                    <a:pt x="3072" y="5225"/>
                  </a:cubicBezTo>
                  <a:cubicBezTo>
                    <a:pt x="3095" y="5226"/>
                    <a:pt x="3118" y="5226"/>
                    <a:pt x="3141" y="5226"/>
                  </a:cubicBezTo>
                  <a:cubicBezTo>
                    <a:pt x="3833" y="5226"/>
                    <a:pt x="4316" y="4762"/>
                    <a:pt x="4592" y="4148"/>
                  </a:cubicBezTo>
                  <a:cubicBezTo>
                    <a:pt x="4613" y="4086"/>
                    <a:pt x="4657" y="4061"/>
                    <a:pt x="4706" y="4061"/>
                  </a:cubicBezTo>
                  <a:close/>
                  <a:moveTo>
                    <a:pt x="2917" y="1"/>
                  </a:moveTo>
                  <a:cubicBezTo>
                    <a:pt x="1710" y="1"/>
                    <a:pt x="510" y="701"/>
                    <a:pt x="64" y="2248"/>
                  </a:cubicBezTo>
                  <a:cubicBezTo>
                    <a:pt x="64" y="2280"/>
                    <a:pt x="32" y="2343"/>
                    <a:pt x="0" y="2343"/>
                  </a:cubicBezTo>
                  <a:cubicBezTo>
                    <a:pt x="380" y="2343"/>
                    <a:pt x="792" y="2375"/>
                    <a:pt x="1172" y="2375"/>
                  </a:cubicBezTo>
                  <a:cubicBezTo>
                    <a:pt x="1299" y="2375"/>
                    <a:pt x="1362" y="2406"/>
                    <a:pt x="1394" y="2501"/>
                  </a:cubicBezTo>
                  <a:cubicBezTo>
                    <a:pt x="1426" y="2501"/>
                    <a:pt x="1457" y="2501"/>
                    <a:pt x="1521" y="2533"/>
                  </a:cubicBezTo>
                  <a:cubicBezTo>
                    <a:pt x="2091" y="2850"/>
                    <a:pt x="2027" y="3768"/>
                    <a:pt x="1584" y="4148"/>
                  </a:cubicBezTo>
                  <a:cubicBezTo>
                    <a:pt x="1647" y="4275"/>
                    <a:pt x="1584" y="4465"/>
                    <a:pt x="1394" y="4465"/>
                  </a:cubicBezTo>
                  <a:lnTo>
                    <a:pt x="159" y="4465"/>
                  </a:lnTo>
                  <a:cubicBezTo>
                    <a:pt x="511" y="5647"/>
                    <a:pt x="1681" y="6229"/>
                    <a:pt x="2861" y="6229"/>
                  </a:cubicBezTo>
                  <a:cubicBezTo>
                    <a:pt x="3168" y="6229"/>
                    <a:pt x="3475" y="6190"/>
                    <a:pt x="3769" y="6112"/>
                  </a:cubicBezTo>
                  <a:cubicBezTo>
                    <a:pt x="5131" y="5700"/>
                    <a:pt x="6018" y="4465"/>
                    <a:pt x="6018" y="3103"/>
                  </a:cubicBezTo>
                  <a:cubicBezTo>
                    <a:pt x="6000" y="1135"/>
                    <a:pt x="4453" y="1"/>
                    <a:pt x="2917" y="1"/>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
            <p:cNvSpPr/>
            <p:nvPr/>
          </p:nvSpPr>
          <p:spPr>
            <a:xfrm>
              <a:off x="1171970" y="4010448"/>
              <a:ext cx="66818" cy="47317"/>
            </a:xfrm>
            <a:custGeom>
              <a:rect b="b" l="l" r="r" t="t"/>
              <a:pathLst>
                <a:path extrusionOk="0" h="1451" w="2049">
                  <a:moveTo>
                    <a:pt x="1824" y="0"/>
                  </a:moveTo>
                  <a:cubicBezTo>
                    <a:pt x="1775" y="0"/>
                    <a:pt x="1731" y="25"/>
                    <a:pt x="1710" y="87"/>
                  </a:cubicBezTo>
                  <a:cubicBezTo>
                    <a:pt x="1425" y="721"/>
                    <a:pt x="950" y="1164"/>
                    <a:pt x="222" y="1164"/>
                  </a:cubicBezTo>
                  <a:cubicBezTo>
                    <a:pt x="0" y="1164"/>
                    <a:pt x="0" y="1449"/>
                    <a:pt x="222" y="1449"/>
                  </a:cubicBezTo>
                  <a:cubicBezTo>
                    <a:pt x="245" y="1450"/>
                    <a:pt x="268" y="1451"/>
                    <a:pt x="291" y="1451"/>
                  </a:cubicBezTo>
                  <a:cubicBezTo>
                    <a:pt x="1007" y="1451"/>
                    <a:pt x="1874" y="981"/>
                    <a:pt x="2027" y="214"/>
                  </a:cubicBezTo>
                  <a:cubicBezTo>
                    <a:pt x="2049" y="107"/>
                    <a:pt x="1926" y="0"/>
                    <a:pt x="1824"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1183318" y="3979762"/>
              <a:ext cx="49600" cy="46958"/>
            </a:xfrm>
            <a:custGeom>
              <a:rect b="b" l="l" r="r" t="t"/>
              <a:pathLst>
                <a:path extrusionOk="0" h="1440" w="1521">
                  <a:moveTo>
                    <a:pt x="1330" y="1"/>
                  </a:moveTo>
                  <a:cubicBezTo>
                    <a:pt x="1257" y="1"/>
                    <a:pt x="1187" y="43"/>
                    <a:pt x="1172" y="142"/>
                  </a:cubicBezTo>
                  <a:cubicBezTo>
                    <a:pt x="1077" y="680"/>
                    <a:pt x="761" y="1092"/>
                    <a:pt x="159" y="1123"/>
                  </a:cubicBezTo>
                  <a:cubicBezTo>
                    <a:pt x="1" y="1155"/>
                    <a:pt x="64" y="1440"/>
                    <a:pt x="222" y="1440"/>
                  </a:cubicBezTo>
                  <a:cubicBezTo>
                    <a:pt x="887" y="1408"/>
                    <a:pt x="1489" y="838"/>
                    <a:pt x="1521" y="173"/>
                  </a:cubicBezTo>
                  <a:cubicBezTo>
                    <a:pt x="1521" y="67"/>
                    <a:pt x="1423" y="1"/>
                    <a:pt x="1330"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821869" y="3969197"/>
              <a:ext cx="311915" cy="43078"/>
            </a:xfrm>
            <a:custGeom>
              <a:rect b="b" l="l" r="r" t="t"/>
              <a:pathLst>
                <a:path extrusionOk="0" h="1321" w="9565">
                  <a:moveTo>
                    <a:pt x="7627" y="0"/>
                  </a:moveTo>
                  <a:cubicBezTo>
                    <a:pt x="5725" y="0"/>
                    <a:pt x="3797" y="90"/>
                    <a:pt x="1890" y="90"/>
                  </a:cubicBezTo>
                  <a:cubicBezTo>
                    <a:pt x="1257" y="90"/>
                    <a:pt x="627" y="80"/>
                    <a:pt x="1" y="54"/>
                  </a:cubicBezTo>
                  <a:lnTo>
                    <a:pt x="1" y="54"/>
                  </a:lnTo>
                  <a:cubicBezTo>
                    <a:pt x="96" y="497"/>
                    <a:pt x="127" y="877"/>
                    <a:pt x="96" y="1321"/>
                  </a:cubicBezTo>
                  <a:cubicBezTo>
                    <a:pt x="1390" y="1093"/>
                    <a:pt x="2760" y="1025"/>
                    <a:pt x="4145" y="1025"/>
                  </a:cubicBezTo>
                  <a:cubicBezTo>
                    <a:pt x="5843" y="1025"/>
                    <a:pt x="7562" y="1127"/>
                    <a:pt x="9185" y="1162"/>
                  </a:cubicBezTo>
                  <a:cubicBezTo>
                    <a:pt x="9565" y="846"/>
                    <a:pt x="9470" y="371"/>
                    <a:pt x="9185" y="22"/>
                  </a:cubicBezTo>
                  <a:cubicBezTo>
                    <a:pt x="9163" y="22"/>
                    <a:pt x="9156" y="36"/>
                    <a:pt x="9145" y="36"/>
                  </a:cubicBezTo>
                  <a:cubicBezTo>
                    <a:pt x="9139" y="36"/>
                    <a:pt x="9132" y="33"/>
                    <a:pt x="9121" y="22"/>
                  </a:cubicBezTo>
                  <a:cubicBezTo>
                    <a:pt x="8626" y="7"/>
                    <a:pt x="8127" y="0"/>
                    <a:pt x="7627" y="0"/>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436679" y="3819452"/>
              <a:ext cx="372276" cy="368526"/>
            </a:xfrm>
            <a:custGeom>
              <a:rect b="b" l="l" r="r" t="t"/>
              <a:pathLst>
                <a:path extrusionOk="0" h="11301" w="11416">
                  <a:moveTo>
                    <a:pt x="6365" y="561"/>
                  </a:moveTo>
                  <a:cubicBezTo>
                    <a:pt x="7316" y="687"/>
                    <a:pt x="8266" y="1067"/>
                    <a:pt x="8931" y="1764"/>
                  </a:cubicBezTo>
                  <a:cubicBezTo>
                    <a:pt x="9051" y="1884"/>
                    <a:pt x="8953" y="2040"/>
                    <a:pt x="8829" y="2040"/>
                  </a:cubicBezTo>
                  <a:cubicBezTo>
                    <a:pt x="8790" y="2040"/>
                    <a:pt x="8747" y="2024"/>
                    <a:pt x="8709" y="1986"/>
                  </a:cubicBezTo>
                  <a:cubicBezTo>
                    <a:pt x="7981" y="1352"/>
                    <a:pt x="7284" y="972"/>
                    <a:pt x="6334" y="751"/>
                  </a:cubicBezTo>
                  <a:cubicBezTo>
                    <a:pt x="6239" y="719"/>
                    <a:pt x="6239" y="561"/>
                    <a:pt x="6365" y="561"/>
                  </a:cubicBezTo>
                  <a:close/>
                  <a:moveTo>
                    <a:pt x="5935" y="1209"/>
                  </a:moveTo>
                  <a:cubicBezTo>
                    <a:pt x="6771" y="1209"/>
                    <a:pt x="7579" y="1528"/>
                    <a:pt x="8139" y="2144"/>
                  </a:cubicBezTo>
                  <a:cubicBezTo>
                    <a:pt x="8237" y="2267"/>
                    <a:pt x="8106" y="2447"/>
                    <a:pt x="7998" y="2447"/>
                  </a:cubicBezTo>
                  <a:cubicBezTo>
                    <a:pt x="7967" y="2447"/>
                    <a:pt x="7938" y="2433"/>
                    <a:pt x="7917" y="2397"/>
                  </a:cubicBezTo>
                  <a:cubicBezTo>
                    <a:pt x="7339" y="1758"/>
                    <a:pt x="6614" y="1382"/>
                    <a:pt x="5743" y="1382"/>
                  </a:cubicBezTo>
                  <a:cubicBezTo>
                    <a:pt x="5708" y="1382"/>
                    <a:pt x="5673" y="1383"/>
                    <a:pt x="5637" y="1384"/>
                  </a:cubicBezTo>
                  <a:cubicBezTo>
                    <a:pt x="5625" y="1392"/>
                    <a:pt x="5614" y="1395"/>
                    <a:pt x="5603" y="1395"/>
                  </a:cubicBezTo>
                  <a:cubicBezTo>
                    <a:pt x="5529" y="1395"/>
                    <a:pt x="5495" y="1226"/>
                    <a:pt x="5605" y="1226"/>
                  </a:cubicBezTo>
                  <a:cubicBezTo>
                    <a:pt x="5716" y="1215"/>
                    <a:pt x="5826" y="1209"/>
                    <a:pt x="5935" y="1209"/>
                  </a:cubicBezTo>
                  <a:close/>
                  <a:moveTo>
                    <a:pt x="5858" y="0"/>
                  </a:moveTo>
                  <a:cubicBezTo>
                    <a:pt x="5259" y="0"/>
                    <a:pt x="4668" y="162"/>
                    <a:pt x="4117" y="529"/>
                  </a:cubicBezTo>
                  <a:cubicBezTo>
                    <a:pt x="4117" y="529"/>
                    <a:pt x="4054" y="529"/>
                    <a:pt x="4117" y="561"/>
                  </a:cubicBezTo>
                  <a:lnTo>
                    <a:pt x="4085" y="561"/>
                  </a:lnTo>
                  <a:cubicBezTo>
                    <a:pt x="4022" y="592"/>
                    <a:pt x="3990" y="592"/>
                    <a:pt x="3959" y="656"/>
                  </a:cubicBezTo>
                  <a:cubicBezTo>
                    <a:pt x="3895" y="687"/>
                    <a:pt x="3864" y="687"/>
                    <a:pt x="3832" y="687"/>
                  </a:cubicBezTo>
                  <a:cubicBezTo>
                    <a:pt x="1552" y="1922"/>
                    <a:pt x="0" y="4582"/>
                    <a:pt x="633" y="7179"/>
                  </a:cubicBezTo>
                  <a:cubicBezTo>
                    <a:pt x="1219" y="9645"/>
                    <a:pt x="3663" y="11300"/>
                    <a:pt x="6129" y="11300"/>
                  </a:cubicBezTo>
                  <a:cubicBezTo>
                    <a:pt x="6197" y="11300"/>
                    <a:pt x="6265" y="11299"/>
                    <a:pt x="6334" y="11296"/>
                  </a:cubicBezTo>
                  <a:cubicBezTo>
                    <a:pt x="9152" y="11170"/>
                    <a:pt x="11306" y="8541"/>
                    <a:pt x="11338" y="5786"/>
                  </a:cubicBezTo>
                  <a:cubicBezTo>
                    <a:pt x="11415" y="3297"/>
                    <a:pt x="8563" y="0"/>
                    <a:pt x="5858" y="0"/>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640101" y="3837713"/>
              <a:ext cx="91732" cy="48295"/>
            </a:xfrm>
            <a:custGeom>
              <a:rect b="b" l="l" r="r" t="t"/>
              <a:pathLst>
                <a:path extrusionOk="0" h="1481" w="2813">
                  <a:moveTo>
                    <a:pt x="159" y="1"/>
                  </a:moveTo>
                  <a:cubicBezTo>
                    <a:pt x="32" y="1"/>
                    <a:pt x="1" y="159"/>
                    <a:pt x="127" y="222"/>
                  </a:cubicBezTo>
                  <a:cubicBezTo>
                    <a:pt x="1046" y="412"/>
                    <a:pt x="1774" y="792"/>
                    <a:pt x="2471" y="1426"/>
                  </a:cubicBezTo>
                  <a:cubicBezTo>
                    <a:pt x="2509" y="1464"/>
                    <a:pt x="2552" y="1480"/>
                    <a:pt x="2591" y="1480"/>
                  </a:cubicBezTo>
                  <a:cubicBezTo>
                    <a:pt x="2715" y="1480"/>
                    <a:pt x="2813" y="1324"/>
                    <a:pt x="2693" y="1204"/>
                  </a:cubicBezTo>
                  <a:cubicBezTo>
                    <a:pt x="1996" y="539"/>
                    <a:pt x="1078" y="127"/>
                    <a:pt x="159"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5"/>
            <p:cNvSpPr/>
            <p:nvPr/>
          </p:nvSpPr>
          <p:spPr>
            <a:xfrm>
              <a:off x="615317" y="3860149"/>
              <a:ext cx="90004" cy="39132"/>
            </a:xfrm>
            <a:custGeom>
              <a:rect b="b" l="l" r="r" t="t"/>
              <a:pathLst>
                <a:path extrusionOk="0" h="1200" w="2760">
                  <a:moveTo>
                    <a:pt x="591" y="1"/>
                  </a:moveTo>
                  <a:cubicBezTo>
                    <a:pt x="428" y="1"/>
                    <a:pt x="262" y="14"/>
                    <a:pt x="96" y="41"/>
                  </a:cubicBezTo>
                  <a:cubicBezTo>
                    <a:pt x="1" y="41"/>
                    <a:pt x="1" y="199"/>
                    <a:pt x="127" y="199"/>
                  </a:cubicBezTo>
                  <a:cubicBezTo>
                    <a:pt x="221" y="190"/>
                    <a:pt x="314" y="185"/>
                    <a:pt x="405" y="185"/>
                  </a:cubicBezTo>
                  <a:cubicBezTo>
                    <a:pt x="1205" y="185"/>
                    <a:pt x="1899" y="552"/>
                    <a:pt x="2439" y="1149"/>
                  </a:cubicBezTo>
                  <a:cubicBezTo>
                    <a:pt x="2475" y="1185"/>
                    <a:pt x="2511" y="1199"/>
                    <a:pt x="2546" y="1199"/>
                  </a:cubicBezTo>
                  <a:cubicBezTo>
                    <a:pt x="2667" y="1199"/>
                    <a:pt x="2759" y="1019"/>
                    <a:pt x="2661" y="896"/>
                  </a:cubicBezTo>
                  <a:cubicBezTo>
                    <a:pt x="2135" y="317"/>
                    <a:pt x="1391" y="1"/>
                    <a:pt x="591"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
            <p:cNvSpPr/>
            <p:nvPr/>
          </p:nvSpPr>
          <p:spPr>
            <a:xfrm>
              <a:off x="376775" y="3605074"/>
              <a:ext cx="179714" cy="247119"/>
            </a:xfrm>
            <a:custGeom>
              <a:rect b="b" l="l" r="r" t="t"/>
              <a:pathLst>
                <a:path extrusionOk="0" h="7578" w="5511">
                  <a:moveTo>
                    <a:pt x="681" y="0"/>
                  </a:moveTo>
                  <a:cubicBezTo>
                    <a:pt x="403" y="0"/>
                    <a:pt x="120" y="157"/>
                    <a:pt x="32" y="421"/>
                  </a:cubicBezTo>
                  <a:cubicBezTo>
                    <a:pt x="32" y="452"/>
                    <a:pt x="32" y="484"/>
                    <a:pt x="0" y="484"/>
                  </a:cubicBezTo>
                  <a:lnTo>
                    <a:pt x="95" y="579"/>
                  </a:lnTo>
                  <a:cubicBezTo>
                    <a:pt x="1457" y="2954"/>
                    <a:pt x="2945" y="5234"/>
                    <a:pt x="4434" y="7546"/>
                  </a:cubicBezTo>
                  <a:cubicBezTo>
                    <a:pt x="4466" y="7546"/>
                    <a:pt x="4466" y="7578"/>
                    <a:pt x="4466" y="7578"/>
                  </a:cubicBezTo>
                  <a:cubicBezTo>
                    <a:pt x="4751" y="7388"/>
                    <a:pt x="5067" y="7230"/>
                    <a:pt x="5384" y="7071"/>
                  </a:cubicBezTo>
                  <a:cubicBezTo>
                    <a:pt x="5352" y="6945"/>
                    <a:pt x="5384" y="6818"/>
                    <a:pt x="5511" y="6755"/>
                  </a:cubicBezTo>
                  <a:cubicBezTo>
                    <a:pt x="3769" y="4791"/>
                    <a:pt x="2375" y="2638"/>
                    <a:pt x="1267" y="389"/>
                  </a:cubicBezTo>
                  <a:cubicBezTo>
                    <a:pt x="1235" y="389"/>
                    <a:pt x="1235" y="326"/>
                    <a:pt x="1235" y="326"/>
                  </a:cubicBezTo>
                  <a:cubicBezTo>
                    <a:pt x="1123" y="101"/>
                    <a:pt x="904" y="0"/>
                    <a:pt x="681" y="0"/>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401559" y="4160944"/>
              <a:ext cx="154930" cy="279533"/>
            </a:xfrm>
            <a:custGeom>
              <a:rect b="b" l="l" r="r" t="t"/>
              <a:pathLst>
                <a:path extrusionOk="0" h="8572" w="4751">
                  <a:moveTo>
                    <a:pt x="3357" y="1"/>
                  </a:moveTo>
                  <a:cubicBezTo>
                    <a:pt x="2217" y="2693"/>
                    <a:pt x="1330" y="5606"/>
                    <a:pt x="0" y="8140"/>
                  </a:cubicBezTo>
                  <a:cubicBezTo>
                    <a:pt x="109" y="8401"/>
                    <a:pt x="367" y="8572"/>
                    <a:pt x="630" y="8572"/>
                  </a:cubicBezTo>
                  <a:cubicBezTo>
                    <a:pt x="751" y="8572"/>
                    <a:pt x="873" y="8536"/>
                    <a:pt x="982" y="8456"/>
                  </a:cubicBezTo>
                  <a:lnTo>
                    <a:pt x="1109" y="8456"/>
                  </a:lnTo>
                  <a:cubicBezTo>
                    <a:pt x="2122" y="5860"/>
                    <a:pt x="3389" y="3231"/>
                    <a:pt x="4751" y="793"/>
                  </a:cubicBezTo>
                  <a:cubicBezTo>
                    <a:pt x="4244" y="603"/>
                    <a:pt x="3801" y="318"/>
                    <a:pt x="3357" y="1"/>
                  </a:cubicBezTo>
                  <a:close/>
                </a:path>
              </a:pathLst>
            </a:custGeom>
            <a:solidFill>
              <a:schemeClr val="accent6"/>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262118" y="4376267"/>
              <a:ext cx="219302" cy="172898"/>
            </a:xfrm>
            <a:custGeom>
              <a:rect b="b" l="l" r="r" t="t"/>
              <a:pathLst>
                <a:path extrusionOk="0" h="5302" w="6725">
                  <a:moveTo>
                    <a:pt x="2217" y="3369"/>
                  </a:moveTo>
                  <a:cubicBezTo>
                    <a:pt x="2227" y="3369"/>
                    <a:pt x="2238" y="3371"/>
                    <a:pt x="2249" y="3374"/>
                  </a:cubicBezTo>
                  <a:cubicBezTo>
                    <a:pt x="2503" y="3437"/>
                    <a:pt x="2756" y="3564"/>
                    <a:pt x="3009" y="3659"/>
                  </a:cubicBezTo>
                  <a:cubicBezTo>
                    <a:pt x="3168" y="3690"/>
                    <a:pt x="3295" y="3754"/>
                    <a:pt x="3453" y="3817"/>
                  </a:cubicBezTo>
                  <a:cubicBezTo>
                    <a:pt x="3589" y="3871"/>
                    <a:pt x="3538" y="4090"/>
                    <a:pt x="3420" y="4090"/>
                  </a:cubicBezTo>
                  <a:cubicBezTo>
                    <a:pt x="3401" y="4090"/>
                    <a:pt x="3380" y="4084"/>
                    <a:pt x="3358" y="4070"/>
                  </a:cubicBezTo>
                  <a:cubicBezTo>
                    <a:pt x="3231" y="4007"/>
                    <a:pt x="3073" y="3975"/>
                    <a:pt x="2914" y="3912"/>
                  </a:cubicBezTo>
                  <a:lnTo>
                    <a:pt x="2883" y="3880"/>
                  </a:lnTo>
                  <a:cubicBezTo>
                    <a:pt x="2661" y="3817"/>
                    <a:pt x="2408" y="3690"/>
                    <a:pt x="2186" y="3564"/>
                  </a:cubicBezTo>
                  <a:cubicBezTo>
                    <a:pt x="2071" y="3506"/>
                    <a:pt x="2113" y="3369"/>
                    <a:pt x="2217" y="3369"/>
                  </a:cubicBezTo>
                  <a:close/>
                  <a:moveTo>
                    <a:pt x="1313" y="3327"/>
                  </a:moveTo>
                  <a:cubicBezTo>
                    <a:pt x="1341" y="3327"/>
                    <a:pt x="1370" y="3341"/>
                    <a:pt x="1394" y="3374"/>
                  </a:cubicBezTo>
                  <a:cubicBezTo>
                    <a:pt x="2028" y="4039"/>
                    <a:pt x="2724" y="4229"/>
                    <a:pt x="3611" y="4387"/>
                  </a:cubicBezTo>
                  <a:cubicBezTo>
                    <a:pt x="3770" y="4450"/>
                    <a:pt x="3675" y="4672"/>
                    <a:pt x="3548" y="4672"/>
                  </a:cubicBezTo>
                  <a:cubicBezTo>
                    <a:pt x="3485" y="4679"/>
                    <a:pt x="3423" y="4682"/>
                    <a:pt x="3360" y="4682"/>
                  </a:cubicBezTo>
                  <a:cubicBezTo>
                    <a:pt x="2538" y="4682"/>
                    <a:pt x="1736" y="4121"/>
                    <a:pt x="1236" y="3532"/>
                  </a:cubicBezTo>
                  <a:cubicBezTo>
                    <a:pt x="1166" y="3438"/>
                    <a:pt x="1234" y="3327"/>
                    <a:pt x="1313" y="3327"/>
                  </a:cubicBezTo>
                  <a:close/>
                  <a:moveTo>
                    <a:pt x="3353" y="1"/>
                  </a:moveTo>
                  <a:cubicBezTo>
                    <a:pt x="2695" y="1"/>
                    <a:pt x="2044" y="105"/>
                    <a:pt x="1458" y="428"/>
                  </a:cubicBezTo>
                  <a:cubicBezTo>
                    <a:pt x="254" y="1157"/>
                    <a:pt x="1" y="2709"/>
                    <a:pt x="698" y="3880"/>
                  </a:cubicBezTo>
                  <a:cubicBezTo>
                    <a:pt x="1287" y="4871"/>
                    <a:pt x="2260" y="5302"/>
                    <a:pt x="3220" y="5302"/>
                  </a:cubicBezTo>
                  <a:cubicBezTo>
                    <a:pt x="4994" y="5302"/>
                    <a:pt x="6724" y="3832"/>
                    <a:pt x="5923" y="1695"/>
                  </a:cubicBezTo>
                  <a:lnTo>
                    <a:pt x="5923" y="1695"/>
                  </a:lnTo>
                  <a:cubicBezTo>
                    <a:pt x="5860" y="1917"/>
                    <a:pt x="5765" y="2107"/>
                    <a:pt x="5670" y="2265"/>
                  </a:cubicBezTo>
                  <a:cubicBezTo>
                    <a:pt x="5622" y="2329"/>
                    <a:pt x="5551" y="2360"/>
                    <a:pt x="5480" y="2360"/>
                  </a:cubicBezTo>
                  <a:cubicBezTo>
                    <a:pt x="5408" y="2360"/>
                    <a:pt x="5337" y="2329"/>
                    <a:pt x="5290" y="2265"/>
                  </a:cubicBezTo>
                  <a:cubicBezTo>
                    <a:pt x="5158" y="2331"/>
                    <a:pt x="5018" y="2361"/>
                    <a:pt x="4880" y="2361"/>
                  </a:cubicBezTo>
                  <a:cubicBezTo>
                    <a:pt x="4355" y="2361"/>
                    <a:pt x="3859" y="1924"/>
                    <a:pt x="3960" y="1347"/>
                  </a:cubicBezTo>
                  <a:cubicBezTo>
                    <a:pt x="3978" y="1310"/>
                    <a:pt x="4018" y="1294"/>
                    <a:pt x="4061" y="1294"/>
                  </a:cubicBezTo>
                  <a:cubicBezTo>
                    <a:pt x="4092" y="1294"/>
                    <a:pt x="4123" y="1302"/>
                    <a:pt x="4150" y="1315"/>
                  </a:cubicBezTo>
                  <a:cubicBezTo>
                    <a:pt x="4245" y="872"/>
                    <a:pt x="4340" y="492"/>
                    <a:pt x="4466" y="80"/>
                  </a:cubicBezTo>
                  <a:cubicBezTo>
                    <a:pt x="4100" y="34"/>
                    <a:pt x="3725" y="1"/>
                    <a:pt x="3353" y="1"/>
                  </a:cubicBezTo>
                  <a:close/>
                </a:path>
              </a:pathLst>
            </a:custGeom>
            <a:solidFill>
              <a:schemeClr val="accent6"/>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220834" y="3473264"/>
              <a:ext cx="254065" cy="201367"/>
            </a:xfrm>
            <a:custGeom>
              <a:rect b="b" l="l" r="r" t="t"/>
              <a:pathLst>
                <a:path extrusionOk="0" h="6175" w="7791">
                  <a:moveTo>
                    <a:pt x="4596" y="532"/>
                  </a:moveTo>
                  <a:cubicBezTo>
                    <a:pt x="4605" y="532"/>
                    <a:pt x="4614" y="533"/>
                    <a:pt x="4624" y="536"/>
                  </a:cubicBezTo>
                  <a:cubicBezTo>
                    <a:pt x="5384" y="821"/>
                    <a:pt x="6049" y="1423"/>
                    <a:pt x="6366" y="2151"/>
                  </a:cubicBezTo>
                  <a:cubicBezTo>
                    <a:pt x="6387" y="2258"/>
                    <a:pt x="6278" y="2350"/>
                    <a:pt x="6176" y="2350"/>
                  </a:cubicBezTo>
                  <a:cubicBezTo>
                    <a:pt x="6127" y="2350"/>
                    <a:pt x="6080" y="2329"/>
                    <a:pt x="6049" y="2278"/>
                  </a:cubicBezTo>
                  <a:cubicBezTo>
                    <a:pt x="5669" y="1613"/>
                    <a:pt x="5257" y="1042"/>
                    <a:pt x="4561" y="789"/>
                  </a:cubicBezTo>
                  <a:cubicBezTo>
                    <a:pt x="4443" y="701"/>
                    <a:pt x="4489" y="532"/>
                    <a:pt x="4596" y="532"/>
                  </a:cubicBezTo>
                  <a:close/>
                  <a:moveTo>
                    <a:pt x="3776" y="1"/>
                  </a:moveTo>
                  <a:cubicBezTo>
                    <a:pt x="3228" y="1"/>
                    <a:pt x="2682" y="89"/>
                    <a:pt x="2185" y="251"/>
                  </a:cubicBezTo>
                  <a:cubicBezTo>
                    <a:pt x="0" y="1011"/>
                    <a:pt x="602" y="3544"/>
                    <a:pt x="1805" y="4811"/>
                  </a:cubicBezTo>
                  <a:cubicBezTo>
                    <a:pt x="2663" y="5730"/>
                    <a:pt x="3816" y="6174"/>
                    <a:pt x="5007" y="6174"/>
                  </a:cubicBezTo>
                  <a:cubicBezTo>
                    <a:pt x="5048" y="6174"/>
                    <a:pt x="5089" y="6174"/>
                    <a:pt x="5131" y="6173"/>
                  </a:cubicBezTo>
                  <a:lnTo>
                    <a:pt x="4434" y="4843"/>
                  </a:lnTo>
                  <a:cubicBezTo>
                    <a:pt x="4339" y="4684"/>
                    <a:pt x="4466" y="4526"/>
                    <a:pt x="4592" y="4494"/>
                  </a:cubicBezTo>
                  <a:cubicBezTo>
                    <a:pt x="4561" y="4463"/>
                    <a:pt x="4561" y="4431"/>
                    <a:pt x="4561" y="4368"/>
                  </a:cubicBezTo>
                  <a:cubicBezTo>
                    <a:pt x="4585" y="3881"/>
                    <a:pt x="5003" y="3637"/>
                    <a:pt x="5454" y="3637"/>
                  </a:cubicBezTo>
                  <a:cubicBezTo>
                    <a:pt x="5589" y="3637"/>
                    <a:pt x="5727" y="3659"/>
                    <a:pt x="5859" y="3703"/>
                  </a:cubicBezTo>
                  <a:cubicBezTo>
                    <a:pt x="5925" y="3620"/>
                    <a:pt x="6017" y="3572"/>
                    <a:pt x="6104" y="3572"/>
                  </a:cubicBezTo>
                  <a:cubicBezTo>
                    <a:pt x="6183" y="3572"/>
                    <a:pt x="6257" y="3612"/>
                    <a:pt x="6302" y="3703"/>
                  </a:cubicBezTo>
                  <a:lnTo>
                    <a:pt x="6777" y="4653"/>
                  </a:lnTo>
                  <a:cubicBezTo>
                    <a:pt x="7791" y="3481"/>
                    <a:pt x="7442" y="1613"/>
                    <a:pt x="6176" y="694"/>
                  </a:cubicBezTo>
                  <a:cubicBezTo>
                    <a:pt x="5483" y="213"/>
                    <a:pt x="4626" y="1"/>
                    <a:pt x="3776" y="1"/>
                  </a:cubicBezTo>
                  <a:close/>
                </a:path>
              </a:pathLst>
            </a:custGeom>
            <a:solidFill>
              <a:schemeClr val="accent6"/>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364709" y="3488330"/>
              <a:ext cx="65807" cy="60557"/>
            </a:xfrm>
            <a:custGeom>
              <a:rect b="b" l="l" r="r" t="t"/>
              <a:pathLst>
                <a:path extrusionOk="0" h="1857" w="2018">
                  <a:moveTo>
                    <a:pt x="141" y="0"/>
                  </a:moveTo>
                  <a:cubicBezTo>
                    <a:pt x="41" y="0"/>
                    <a:pt x="1" y="204"/>
                    <a:pt x="85" y="232"/>
                  </a:cubicBezTo>
                  <a:cubicBezTo>
                    <a:pt x="845" y="580"/>
                    <a:pt x="1257" y="1119"/>
                    <a:pt x="1637" y="1784"/>
                  </a:cubicBezTo>
                  <a:cubicBezTo>
                    <a:pt x="1678" y="1835"/>
                    <a:pt x="1736" y="1857"/>
                    <a:pt x="1792" y="1857"/>
                  </a:cubicBezTo>
                  <a:cubicBezTo>
                    <a:pt x="1909" y="1857"/>
                    <a:pt x="2018" y="1764"/>
                    <a:pt x="1954" y="1657"/>
                  </a:cubicBezTo>
                  <a:cubicBezTo>
                    <a:pt x="1637" y="961"/>
                    <a:pt x="940" y="359"/>
                    <a:pt x="180" y="10"/>
                  </a:cubicBezTo>
                  <a:cubicBezTo>
                    <a:pt x="166" y="3"/>
                    <a:pt x="153" y="0"/>
                    <a:pt x="141"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300076" y="4485185"/>
              <a:ext cx="84982" cy="43795"/>
            </a:xfrm>
            <a:custGeom>
              <a:rect b="b" l="l" r="r" t="t"/>
              <a:pathLst>
                <a:path extrusionOk="0" h="1343" w="2606">
                  <a:moveTo>
                    <a:pt x="141" y="0"/>
                  </a:moveTo>
                  <a:cubicBezTo>
                    <a:pt x="55" y="0"/>
                    <a:pt x="0" y="96"/>
                    <a:pt x="72" y="192"/>
                  </a:cubicBezTo>
                  <a:cubicBezTo>
                    <a:pt x="571" y="808"/>
                    <a:pt x="1395" y="1342"/>
                    <a:pt x="2194" y="1342"/>
                  </a:cubicBezTo>
                  <a:cubicBezTo>
                    <a:pt x="2257" y="1342"/>
                    <a:pt x="2321" y="1339"/>
                    <a:pt x="2384" y="1332"/>
                  </a:cubicBezTo>
                  <a:cubicBezTo>
                    <a:pt x="2542" y="1300"/>
                    <a:pt x="2606" y="1110"/>
                    <a:pt x="2447" y="1047"/>
                  </a:cubicBezTo>
                  <a:cubicBezTo>
                    <a:pt x="1560" y="889"/>
                    <a:pt x="864" y="699"/>
                    <a:pt x="230" y="34"/>
                  </a:cubicBezTo>
                  <a:cubicBezTo>
                    <a:pt x="199" y="10"/>
                    <a:pt x="169" y="0"/>
                    <a:pt x="141"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329588" y="4486163"/>
              <a:ext cx="49730" cy="23186"/>
            </a:xfrm>
            <a:custGeom>
              <a:rect b="b" l="l" r="r" t="t"/>
              <a:pathLst>
                <a:path extrusionOk="0" h="711" w="1525">
                  <a:moveTo>
                    <a:pt x="153" y="0"/>
                  </a:moveTo>
                  <a:cubicBezTo>
                    <a:pt x="45" y="0"/>
                    <a:pt x="0" y="164"/>
                    <a:pt x="117" y="194"/>
                  </a:cubicBezTo>
                  <a:cubicBezTo>
                    <a:pt x="339" y="320"/>
                    <a:pt x="592" y="384"/>
                    <a:pt x="814" y="510"/>
                  </a:cubicBezTo>
                  <a:cubicBezTo>
                    <a:pt x="814" y="542"/>
                    <a:pt x="845" y="542"/>
                    <a:pt x="845" y="542"/>
                  </a:cubicBezTo>
                  <a:cubicBezTo>
                    <a:pt x="1004" y="605"/>
                    <a:pt x="1131" y="669"/>
                    <a:pt x="1289" y="700"/>
                  </a:cubicBezTo>
                  <a:cubicBezTo>
                    <a:pt x="1306" y="707"/>
                    <a:pt x="1323" y="710"/>
                    <a:pt x="1338" y="710"/>
                  </a:cubicBezTo>
                  <a:cubicBezTo>
                    <a:pt x="1465" y="710"/>
                    <a:pt x="1525" y="503"/>
                    <a:pt x="1384" y="447"/>
                  </a:cubicBezTo>
                  <a:cubicBezTo>
                    <a:pt x="1257" y="384"/>
                    <a:pt x="1099" y="352"/>
                    <a:pt x="940" y="289"/>
                  </a:cubicBezTo>
                  <a:cubicBezTo>
                    <a:pt x="687" y="194"/>
                    <a:pt x="434" y="67"/>
                    <a:pt x="180" y="4"/>
                  </a:cubicBezTo>
                  <a:cubicBezTo>
                    <a:pt x="171" y="1"/>
                    <a:pt x="161" y="0"/>
                    <a:pt x="153"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25"/>
          <p:cNvGrpSpPr/>
          <p:nvPr/>
        </p:nvGrpSpPr>
        <p:grpSpPr>
          <a:xfrm>
            <a:off x="922752" y="1093463"/>
            <a:ext cx="208639" cy="191095"/>
            <a:chOff x="922752" y="1302713"/>
            <a:chExt cx="208639" cy="191095"/>
          </a:xfrm>
        </p:grpSpPr>
        <p:sp>
          <p:nvSpPr>
            <p:cNvPr id="365" name="Google Shape;365;p25"/>
            <p:cNvSpPr/>
            <p:nvPr/>
          </p:nvSpPr>
          <p:spPr>
            <a:xfrm>
              <a:off x="926698" y="1321724"/>
              <a:ext cx="187149" cy="153495"/>
            </a:xfrm>
            <a:custGeom>
              <a:rect b="b" l="l" r="r" t="t"/>
              <a:pathLst>
                <a:path extrusionOk="0" h="4707" w="5739">
                  <a:moveTo>
                    <a:pt x="2655" y="1"/>
                  </a:moveTo>
                  <a:cubicBezTo>
                    <a:pt x="2375" y="1"/>
                    <a:pt x="2090" y="34"/>
                    <a:pt x="1811" y="99"/>
                  </a:cubicBezTo>
                  <a:lnTo>
                    <a:pt x="1780" y="99"/>
                  </a:lnTo>
                  <a:cubicBezTo>
                    <a:pt x="1780" y="162"/>
                    <a:pt x="1780" y="257"/>
                    <a:pt x="1685" y="289"/>
                  </a:cubicBezTo>
                  <a:cubicBezTo>
                    <a:pt x="1" y="1752"/>
                    <a:pt x="820" y="4707"/>
                    <a:pt x="2840" y="4707"/>
                  </a:cubicBezTo>
                  <a:cubicBezTo>
                    <a:pt x="3138" y="4707"/>
                    <a:pt x="3461" y="4643"/>
                    <a:pt x="3807" y="4501"/>
                  </a:cubicBezTo>
                  <a:cubicBezTo>
                    <a:pt x="4915" y="4026"/>
                    <a:pt x="5738" y="2790"/>
                    <a:pt x="5232" y="1555"/>
                  </a:cubicBezTo>
                  <a:cubicBezTo>
                    <a:pt x="4778" y="498"/>
                    <a:pt x="3744" y="1"/>
                    <a:pt x="26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922752" y="1302713"/>
              <a:ext cx="208639" cy="191095"/>
            </a:xfrm>
            <a:custGeom>
              <a:rect b="b" l="l" r="r" t="t"/>
              <a:pathLst>
                <a:path extrusionOk="0" h="5860" w="6398">
                  <a:moveTo>
                    <a:pt x="2755" y="640"/>
                  </a:moveTo>
                  <a:cubicBezTo>
                    <a:pt x="3796" y="640"/>
                    <a:pt x="4843" y="1105"/>
                    <a:pt x="5289" y="2170"/>
                  </a:cubicBezTo>
                  <a:cubicBezTo>
                    <a:pt x="5511" y="2645"/>
                    <a:pt x="5511" y="3183"/>
                    <a:pt x="5289" y="3658"/>
                  </a:cubicBezTo>
                  <a:cubicBezTo>
                    <a:pt x="5068" y="4229"/>
                    <a:pt x="4498" y="4767"/>
                    <a:pt x="3864" y="5020"/>
                  </a:cubicBezTo>
                  <a:cubicBezTo>
                    <a:pt x="3540" y="5158"/>
                    <a:pt x="3224" y="5225"/>
                    <a:pt x="2926" y="5225"/>
                  </a:cubicBezTo>
                  <a:cubicBezTo>
                    <a:pt x="2266" y="5225"/>
                    <a:pt x="1692" y="4893"/>
                    <a:pt x="1299" y="4260"/>
                  </a:cubicBezTo>
                  <a:cubicBezTo>
                    <a:pt x="761" y="3373"/>
                    <a:pt x="761" y="1853"/>
                    <a:pt x="1806" y="935"/>
                  </a:cubicBezTo>
                  <a:cubicBezTo>
                    <a:pt x="1869" y="903"/>
                    <a:pt x="1901" y="840"/>
                    <a:pt x="1901" y="745"/>
                  </a:cubicBezTo>
                  <a:cubicBezTo>
                    <a:pt x="2176" y="676"/>
                    <a:pt x="2466" y="640"/>
                    <a:pt x="2755" y="640"/>
                  </a:cubicBezTo>
                  <a:close/>
                  <a:moveTo>
                    <a:pt x="3042" y="0"/>
                  </a:moveTo>
                  <a:cubicBezTo>
                    <a:pt x="2599" y="0"/>
                    <a:pt x="2180" y="122"/>
                    <a:pt x="1806" y="365"/>
                  </a:cubicBezTo>
                  <a:cubicBezTo>
                    <a:pt x="1774" y="365"/>
                    <a:pt x="1774" y="397"/>
                    <a:pt x="1774" y="397"/>
                  </a:cubicBezTo>
                  <a:cubicBezTo>
                    <a:pt x="1742" y="381"/>
                    <a:pt x="1695" y="373"/>
                    <a:pt x="1647" y="373"/>
                  </a:cubicBezTo>
                  <a:cubicBezTo>
                    <a:pt x="1600" y="373"/>
                    <a:pt x="1552" y="381"/>
                    <a:pt x="1521" y="397"/>
                  </a:cubicBezTo>
                  <a:cubicBezTo>
                    <a:pt x="1457" y="428"/>
                    <a:pt x="1426" y="428"/>
                    <a:pt x="1394" y="492"/>
                  </a:cubicBezTo>
                  <a:cubicBezTo>
                    <a:pt x="159" y="1347"/>
                    <a:pt x="1" y="3057"/>
                    <a:pt x="507" y="4260"/>
                  </a:cubicBezTo>
                  <a:cubicBezTo>
                    <a:pt x="971" y="5281"/>
                    <a:pt x="1928" y="5860"/>
                    <a:pt x="2980" y="5860"/>
                  </a:cubicBezTo>
                  <a:cubicBezTo>
                    <a:pt x="3363" y="5860"/>
                    <a:pt x="3760" y="5783"/>
                    <a:pt x="4149" y="5622"/>
                  </a:cubicBezTo>
                  <a:cubicBezTo>
                    <a:pt x="4403" y="5559"/>
                    <a:pt x="4593" y="5432"/>
                    <a:pt x="4783" y="5274"/>
                  </a:cubicBezTo>
                  <a:cubicBezTo>
                    <a:pt x="5733" y="4609"/>
                    <a:pt x="6398" y="3373"/>
                    <a:pt x="5986" y="2107"/>
                  </a:cubicBezTo>
                  <a:cubicBezTo>
                    <a:pt x="5701" y="1283"/>
                    <a:pt x="4909" y="492"/>
                    <a:pt x="3991" y="175"/>
                  </a:cubicBezTo>
                  <a:cubicBezTo>
                    <a:pt x="3667" y="58"/>
                    <a:pt x="3348" y="0"/>
                    <a:pt x="30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979559" y="1348889"/>
              <a:ext cx="45458" cy="65285"/>
            </a:xfrm>
            <a:custGeom>
              <a:rect b="b" l="l" r="r" t="t"/>
              <a:pathLst>
                <a:path extrusionOk="0" h="2002" w="1394">
                  <a:moveTo>
                    <a:pt x="1200" y="0"/>
                  </a:moveTo>
                  <a:cubicBezTo>
                    <a:pt x="1175" y="0"/>
                    <a:pt x="1144" y="8"/>
                    <a:pt x="1109" y="26"/>
                  </a:cubicBezTo>
                  <a:cubicBezTo>
                    <a:pt x="697" y="121"/>
                    <a:pt x="349" y="406"/>
                    <a:pt x="159" y="849"/>
                  </a:cubicBezTo>
                  <a:cubicBezTo>
                    <a:pt x="0" y="1197"/>
                    <a:pt x="32" y="1609"/>
                    <a:pt x="222" y="1894"/>
                  </a:cubicBezTo>
                  <a:cubicBezTo>
                    <a:pt x="270" y="1965"/>
                    <a:pt x="335" y="2001"/>
                    <a:pt x="405" y="2001"/>
                  </a:cubicBezTo>
                  <a:cubicBezTo>
                    <a:pt x="428" y="2001"/>
                    <a:pt x="452" y="1997"/>
                    <a:pt x="476" y="1989"/>
                  </a:cubicBezTo>
                  <a:lnTo>
                    <a:pt x="507" y="1989"/>
                  </a:lnTo>
                  <a:cubicBezTo>
                    <a:pt x="539" y="1957"/>
                    <a:pt x="602" y="1862"/>
                    <a:pt x="602" y="1799"/>
                  </a:cubicBezTo>
                  <a:cubicBezTo>
                    <a:pt x="476" y="1514"/>
                    <a:pt x="507" y="1197"/>
                    <a:pt x="634" y="944"/>
                  </a:cubicBezTo>
                  <a:cubicBezTo>
                    <a:pt x="761" y="722"/>
                    <a:pt x="951" y="564"/>
                    <a:pt x="1172" y="469"/>
                  </a:cubicBezTo>
                  <a:cubicBezTo>
                    <a:pt x="1331" y="437"/>
                    <a:pt x="1394" y="311"/>
                    <a:pt x="1331" y="216"/>
                  </a:cubicBezTo>
                  <a:cubicBezTo>
                    <a:pt x="1331" y="184"/>
                    <a:pt x="1331" y="184"/>
                    <a:pt x="1299" y="121"/>
                  </a:cubicBezTo>
                  <a:cubicBezTo>
                    <a:pt x="1299" y="52"/>
                    <a:pt x="1266" y="0"/>
                    <a:pt x="12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5"/>
          <p:cNvGrpSpPr/>
          <p:nvPr/>
        </p:nvGrpSpPr>
        <p:grpSpPr>
          <a:xfrm>
            <a:off x="4281561" y="584428"/>
            <a:ext cx="494694" cy="509042"/>
            <a:chOff x="4281561" y="584428"/>
            <a:chExt cx="494694" cy="509042"/>
          </a:xfrm>
        </p:grpSpPr>
        <p:sp>
          <p:nvSpPr>
            <p:cNvPr id="369" name="Google Shape;369;p25"/>
            <p:cNvSpPr/>
            <p:nvPr/>
          </p:nvSpPr>
          <p:spPr>
            <a:xfrm>
              <a:off x="4572606" y="922300"/>
              <a:ext cx="186105" cy="153593"/>
            </a:xfrm>
            <a:custGeom>
              <a:rect b="b" l="l" r="r" t="t"/>
              <a:pathLst>
                <a:path extrusionOk="0" h="4710" w="5707">
                  <a:moveTo>
                    <a:pt x="2647" y="1"/>
                  </a:moveTo>
                  <a:cubicBezTo>
                    <a:pt x="2367" y="1"/>
                    <a:pt x="2085" y="35"/>
                    <a:pt x="1811" y="102"/>
                  </a:cubicBezTo>
                  <a:lnTo>
                    <a:pt x="1748" y="102"/>
                  </a:lnTo>
                  <a:cubicBezTo>
                    <a:pt x="1748" y="165"/>
                    <a:pt x="1748" y="260"/>
                    <a:pt x="1685" y="292"/>
                  </a:cubicBezTo>
                  <a:cubicBezTo>
                    <a:pt x="1" y="1755"/>
                    <a:pt x="795" y="4710"/>
                    <a:pt x="2810" y="4710"/>
                  </a:cubicBezTo>
                  <a:cubicBezTo>
                    <a:pt x="3107" y="4710"/>
                    <a:pt x="3429" y="4646"/>
                    <a:pt x="3775" y="4504"/>
                  </a:cubicBezTo>
                  <a:cubicBezTo>
                    <a:pt x="4883" y="4029"/>
                    <a:pt x="5707" y="2794"/>
                    <a:pt x="5200" y="1559"/>
                  </a:cubicBezTo>
                  <a:cubicBezTo>
                    <a:pt x="4725" y="484"/>
                    <a:pt x="3698" y="1"/>
                    <a:pt x="26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4566605" y="902114"/>
              <a:ext cx="209650" cy="191355"/>
            </a:xfrm>
            <a:custGeom>
              <a:rect b="b" l="l" r="r" t="t"/>
              <a:pathLst>
                <a:path extrusionOk="0" h="5868" w="6429">
                  <a:moveTo>
                    <a:pt x="2772" y="657"/>
                  </a:moveTo>
                  <a:cubicBezTo>
                    <a:pt x="3800" y="657"/>
                    <a:pt x="4857" y="1088"/>
                    <a:pt x="5352" y="2178"/>
                  </a:cubicBezTo>
                  <a:cubicBezTo>
                    <a:pt x="5542" y="2653"/>
                    <a:pt x="5542" y="3159"/>
                    <a:pt x="5352" y="3634"/>
                  </a:cubicBezTo>
                  <a:cubicBezTo>
                    <a:pt x="5099" y="4236"/>
                    <a:pt x="4561" y="4743"/>
                    <a:pt x="3927" y="5028"/>
                  </a:cubicBezTo>
                  <a:cubicBezTo>
                    <a:pt x="3593" y="5165"/>
                    <a:pt x="3270" y="5233"/>
                    <a:pt x="2969" y="5233"/>
                  </a:cubicBezTo>
                  <a:cubicBezTo>
                    <a:pt x="2300" y="5233"/>
                    <a:pt x="1733" y="4901"/>
                    <a:pt x="1362" y="4268"/>
                  </a:cubicBezTo>
                  <a:cubicBezTo>
                    <a:pt x="792" y="3381"/>
                    <a:pt x="792" y="1861"/>
                    <a:pt x="1869" y="942"/>
                  </a:cubicBezTo>
                  <a:cubicBezTo>
                    <a:pt x="1900" y="911"/>
                    <a:pt x="1932" y="816"/>
                    <a:pt x="1932" y="752"/>
                  </a:cubicBezTo>
                  <a:cubicBezTo>
                    <a:pt x="2201" y="690"/>
                    <a:pt x="2486" y="657"/>
                    <a:pt x="2772" y="657"/>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0" y="404"/>
                  </a:cubicBezTo>
                  <a:cubicBezTo>
                    <a:pt x="1489" y="436"/>
                    <a:pt x="1425" y="436"/>
                    <a:pt x="1394" y="467"/>
                  </a:cubicBezTo>
                  <a:cubicBezTo>
                    <a:pt x="159" y="1354"/>
                    <a:pt x="0" y="3064"/>
                    <a:pt x="539" y="4268"/>
                  </a:cubicBezTo>
                  <a:cubicBezTo>
                    <a:pt x="979" y="5289"/>
                    <a:pt x="1930" y="5867"/>
                    <a:pt x="2980" y="5867"/>
                  </a:cubicBezTo>
                  <a:cubicBezTo>
                    <a:pt x="3363" y="5867"/>
                    <a:pt x="3759" y="5790"/>
                    <a:pt x="4149" y="5629"/>
                  </a:cubicBezTo>
                  <a:cubicBezTo>
                    <a:pt x="4402" y="5534"/>
                    <a:pt x="4592" y="5439"/>
                    <a:pt x="4782" y="5281"/>
                  </a:cubicBezTo>
                  <a:cubicBezTo>
                    <a:pt x="5732" y="4584"/>
                    <a:pt x="6429" y="3381"/>
                    <a:pt x="5986" y="2114"/>
                  </a:cubicBezTo>
                  <a:cubicBezTo>
                    <a:pt x="5732" y="1259"/>
                    <a:pt x="4941" y="531"/>
                    <a:pt x="3991" y="151"/>
                  </a:cubicBezTo>
                  <a:cubicBezTo>
                    <a:pt x="3680" y="51"/>
                    <a:pt x="3379" y="1"/>
                    <a:pt x="30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4624423" y="948127"/>
              <a:ext cx="45491" cy="65677"/>
            </a:xfrm>
            <a:custGeom>
              <a:rect b="b" l="l" r="r" t="t"/>
              <a:pathLst>
                <a:path extrusionOk="0" h="2014" w="1395">
                  <a:moveTo>
                    <a:pt x="1146" y="0"/>
                  </a:moveTo>
                  <a:cubicBezTo>
                    <a:pt x="1134" y="0"/>
                    <a:pt x="1122" y="2"/>
                    <a:pt x="1109" y="7"/>
                  </a:cubicBezTo>
                  <a:cubicBezTo>
                    <a:pt x="729" y="133"/>
                    <a:pt x="381" y="418"/>
                    <a:pt x="159" y="830"/>
                  </a:cubicBezTo>
                  <a:cubicBezTo>
                    <a:pt x="1" y="1210"/>
                    <a:pt x="64" y="1590"/>
                    <a:pt x="254" y="1907"/>
                  </a:cubicBezTo>
                  <a:cubicBezTo>
                    <a:pt x="278" y="1978"/>
                    <a:pt x="355" y="2014"/>
                    <a:pt x="419" y="2014"/>
                  </a:cubicBezTo>
                  <a:cubicBezTo>
                    <a:pt x="440" y="2014"/>
                    <a:pt x="460" y="2010"/>
                    <a:pt x="476" y="2002"/>
                  </a:cubicBezTo>
                  <a:lnTo>
                    <a:pt x="539" y="2002"/>
                  </a:lnTo>
                  <a:cubicBezTo>
                    <a:pt x="571" y="1970"/>
                    <a:pt x="602" y="1875"/>
                    <a:pt x="602" y="1780"/>
                  </a:cubicBezTo>
                  <a:cubicBezTo>
                    <a:pt x="476" y="1527"/>
                    <a:pt x="539" y="1210"/>
                    <a:pt x="634" y="957"/>
                  </a:cubicBezTo>
                  <a:cubicBezTo>
                    <a:pt x="761" y="735"/>
                    <a:pt x="951" y="577"/>
                    <a:pt x="1204" y="482"/>
                  </a:cubicBezTo>
                  <a:cubicBezTo>
                    <a:pt x="1362" y="450"/>
                    <a:pt x="1394" y="323"/>
                    <a:pt x="1362" y="197"/>
                  </a:cubicBezTo>
                  <a:cubicBezTo>
                    <a:pt x="1362" y="165"/>
                    <a:pt x="1362" y="165"/>
                    <a:pt x="1331" y="133"/>
                  </a:cubicBezTo>
                  <a:cubicBezTo>
                    <a:pt x="1276" y="78"/>
                    <a:pt x="1221" y="0"/>
                    <a:pt x="11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4281561" y="584428"/>
              <a:ext cx="265445" cy="253054"/>
            </a:xfrm>
            <a:custGeom>
              <a:rect b="b" l="l" r="r" t="t"/>
              <a:pathLst>
                <a:path extrusionOk="0" h="7760" w="8140">
                  <a:moveTo>
                    <a:pt x="3685" y="658"/>
                  </a:moveTo>
                  <a:cubicBezTo>
                    <a:pt x="5468" y="658"/>
                    <a:pt x="7363" y="2265"/>
                    <a:pt x="7284" y="4446"/>
                  </a:cubicBezTo>
                  <a:cubicBezTo>
                    <a:pt x="7284" y="4572"/>
                    <a:pt x="7348" y="4636"/>
                    <a:pt x="7443" y="4731"/>
                  </a:cubicBezTo>
                  <a:cubicBezTo>
                    <a:pt x="7443" y="4731"/>
                    <a:pt x="7411" y="4731"/>
                    <a:pt x="7411" y="4762"/>
                  </a:cubicBezTo>
                  <a:cubicBezTo>
                    <a:pt x="6666" y="6099"/>
                    <a:pt x="5337" y="7122"/>
                    <a:pt x="3813" y="7122"/>
                  </a:cubicBezTo>
                  <a:cubicBezTo>
                    <a:pt x="3459" y="7122"/>
                    <a:pt x="3094" y="7067"/>
                    <a:pt x="2724" y="6948"/>
                  </a:cubicBezTo>
                  <a:cubicBezTo>
                    <a:pt x="951" y="6346"/>
                    <a:pt x="444" y="4319"/>
                    <a:pt x="1014" y="2704"/>
                  </a:cubicBezTo>
                  <a:cubicBezTo>
                    <a:pt x="1543" y="1261"/>
                    <a:pt x="2593" y="658"/>
                    <a:pt x="3685" y="658"/>
                  </a:cubicBezTo>
                  <a:close/>
                  <a:moveTo>
                    <a:pt x="3859" y="1"/>
                  </a:moveTo>
                  <a:cubicBezTo>
                    <a:pt x="2348" y="1"/>
                    <a:pt x="970" y="988"/>
                    <a:pt x="381" y="2577"/>
                  </a:cubicBezTo>
                  <a:cubicBezTo>
                    <a:pt x="286" y="2894"/>
                    <a:pt x="222" y="3179"/>
                    <a:pt x="191" y="3527"/>
                  </a:cubicBezTo>
                  <a:cubicBezTo>
                    <a:pt x="1" y="5079"/>
                    <a:pt x="634" y="6789"/>
                    <a:pt x="2249" y="7486"/>
                  </a:cubicBezTo>
                  <a:cubicBezTo>
                    <a:pt x="2692" y="7668"/>
                    <a:pt x="3200" y="7760"/>
                    <a:pt x="3724" y="7760"/>
                  </a:cubicBezTo>
                  <a:cubicBezTo>
                    <a:pt x="4472" y="7760"/>
                    <a:pt x="5252" y="7573"/>
                    <a:pt x="5923" y="7201"/>
                  </a:cubicBezTo>
                  <a:cubicBezTo>
                    <a:pt x="6873" y="6694"/>
                    <a:pt x="7506" y="5871"/>
                    <a:pt x="7633" y="4921"/>
                  </a:cubicBezTo>
                  <a:lnTo>
                    <a:pt x="7633" y="4826"/>
                  </a:lnTo>
                  <a:cubicBezTo>
                    <a:pt x="7759" y="4794"/>
                    <a:pt x="7823" y="4667"/>
                    <a:pt x="7886" y="4572"/>
                  </a:cubicBezTo>
                  <a:cubicBezTo>
                    <a:pt x="7886" y="4477"/>
                    <a:pt x="7918" y="4446"/>
                    <a:pt x="7918" y="4351"/>
                  </a:cubicBezTo>
                  <a:cubicBezTo>
                    <a:pt x="8140" y="2387"/>
                    <a:pt x="6619" y="677"/>
                    <a:pt x="4941" y="170"/>
                  </a:cubicBezTo>
                  <a:cubicBezTo>
                    <a:pt x="4579" y="56"/>
                    <a:pt x="4215" y="1"/>
                    <a:pt x="38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4428209" y="657083"/>
              <a:ext cx="60948" cy="100211"/>
            </a:xfrm>
            <a:custGeom>
              <a:rect b="b" l="l" r="r" t="t"/>
              <a:pathLst>
                <a:path extrusionOk="0" h="3073" w="1869">
                  <a:moveTo>
                    <a:pt x="159" y="1"/>
                  </a:moveTo>
                  <a:cubicBezTo>
                    <a:pt x="64" y="64"/>
                    <a:pt x="1" y="318"/>
                    <a:pt x="222" y="381"/>
                  </a:cubicBezTo>
                  <a:cubicBezTo>
                    <a:pt x="1077" y="698"/>
                    <a:pt x="1584" y="1774"/>
                    <a:pt x="1109" y="2661"/>
                  </a:cubicBezTo>
                  <a:cubicBezTo>
                    <a:pt x="1014" y="2851"/>
                    <a:pt x="1204" y="3041"/>
                    <a:pt x="1362" y="3073"/>
                  </a:cubicBezTo>
                  <a:cubicBezTo>
                    <a:pt x="1426" y="3041"/>
                    <a:pt x="1521" y="3009"/>
                    <a:pt x="1552" y="2914"/>
                  </a:cubicBezTo>
                  <a:cubicBezTo>
                    <a:pt x="1869" y="2376"/>
                    <a:pt x="1869" y="1616"/>
                    <a:pt x="1584" y="1014"/>
                  </a:cubicBezTo>
                  <a:cubicBezTo>
                    <a:pt x="1331" y="476"/>
                    <a:pt x="887" y="128"/>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4293953" y="605592"/>
              <a:ext cx="229314" cy="210237"/>
            </a:xfrm>
            <a:custGeom>
              <a:rect b="b" l="l" r="r" t="t"/>
              <a:pathLst>
                <a:path extrusionOk="0" h="6447" w="7032">
                  <a:moveTo>
                    <a:pt x="4434" y="1485"/>
                  </a:moveTo>
                  <a:cubicBezTo>
                    <a:pt x="5764" y="1802"/>
                    <a:pt x="6303" y="3385"/>
                    <a:pt x="5701" y="4493"/>
                  </a:cubicBezTo>
                  <a:cubicBezTo>
                    <a:pt x="5669" y="4620"/>
                    <a:pt x="5543" y="4620"/>
                    <a:pt x="5479" y="4620"/>
                  </a:cubicBezTo>
                  <a:cubicBezTo>
                    <a:pt x="5289" y="4620"/>
                    <a:pt x="5131" y="4430"/>
                    <a:pt x="5226" y="4177"/>
                  </a:cubicBezTo>
                  <a:cubicBezTo>
                    <a:pt x="5701" y="3353"/>
                    <a:pt x="5194" y="2277"/>
                    <a:pt x="4339" y="1928"/>
                  </a:cubicBezTo>
                  <a:cubicBezTo>
                    <a:pt x="4118" y="1833"/>
                    <a:pt x="4181" y="1643"/>
                    <a:pt x="4276" y="1517"/>
                  </a:cubicBezTo>
                  <a:cubicBezTo>
                    <a:pt x="4339" y="1485"/>
                    <a:pt x="4403" y="1485"/>
                    <a:pt x="4434" y="1485"/>
                  </a:cubicBezTo>
                  <a:close/>
                  <a:moveTo>
                    <a:pt x="3267" y="0"/>
                  </a:moveTo>
                  <a:cubicBezTo>
                    <a:pt x="2179" y="0"/>
                    <a:pt x="1133" y="607"/>
                    <a:pt x="602" y="2055"/>
                  </a:cubicBezTo>
                  <a:cubicBezTo>
                    <a:pt x="1" y="3638"/>
                    <a:pt x="539" y="5697"/>
                    <a:pt x="2312" y="6235"/>
                  </a:cubicBezTo>
                  <a:cubicBezTo>
                    <a:pt x="2713" y="6380"/>
                    <a:pt x="3111" y="6446"/>
                    <a:pt x="3497" y="6446"/>
                  </a:cubicBezTo>
                  <a:cubicBezTo>
                    <a:pt x="4975" y="6446"/>
                    <a:pt x="6290" y="5469"/>
                    <a:pt x="6968" y="4113"/>
                  </a:cubicBezTo>
                  <a:cubicBezTo>
                    <a:pt x="6968" y="4082"/>
                    <a:pt x="7031" y="4082"/>
                    <a:pt x="7031" y="4082"/>
                  </a:cubicBezTo>
                  <a:cubicBezTo>
                    <a:pt x="6936" y="3987"/>
                    <a:pt x="6873" y="3923"/>
                    <a:pt x="6873" y="3797"/>
                  </a:cubicBezTo>
                  <a:cubicBezTo>
                    <a:pt x="6912" y="1601"/>
                    <a:pt x="5034" y="0"/>
                    <a:pt x="32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25"/>
          <p:cNvGrpSpPr/>
          <p:nvPr/>
        </p:nvGrpSpPr>
        <p:grpSpPr>
          <a:xfrm>
            <a:off x="8025565" y="3962065"/>
            <a:ext cx="265445" cy="253151"/>
            <a:chOff x="8373602" y="4288128"/>
            <a:chExt cx="265445" cy="253151"/>
          </a:xfrm>
        </p:grpSpPr>
        <p:sp>
          <p:nvSpPr>
            <p:cNvPr id="376" name="Google Shape;376;p25"/>
            <p:cNvSpPr/>
            <p:nvPr/>
          </p:nvSpPr>
          <p:spPr>
            <a:xfrm>
              <a:off x="8373602" y="4288128"/>
              <a:ext cx="265445" cy="253151"/>
            </a:xfrm>
            <a:custGeom>
              <a:rect b="b" l="l" r="r" t="t"/>
              <a:pathLst>
                <a:path extrusionOk="0" h="7763" w="8140">
                  <a:moveTo>
                    <a:pt x="3677" y="692"/>
                  </a:moveTo>
                  <a:cubicBezTo>
                    <a:pt x="5453" y="692"/>
                    <a:pt x="7344" y="2300"/>
                    <a:pt x="7285" y="4480"/>
                  </a:cubicBezTo>
                  <a:cubicBezTo>
                    <a:pt x="7285" y="4607"/>
                    <a:pt x="7348" y="4670"/>
                    <a:pt x="7443" y="4765"/>
                  </a:cubicBezTo>
                  <a:cubicBezTo>
                    <a:pt x="7443" y="4765"/>
                    <a:pt x="7411" y="4765"/>
                    <a:pt x="7411" y="4797"/>
                  </a:cubicBezTo>
                  <a:cubicBezTo>
                    <a:pt x="6666" y="6133"/>
                    <a:pt x="5316" y="7157"/>
                    <a:pt x="3801" y="7157"/>
                  </a:cubicBezTo>
                  <a:cubicBezTo>
                    <a:pt x="3449" y="7157"/>
                    <a:pt x="3088" y="7101"/>
                    <a:pt x="2724" y="6982"/>
                  </a:cubicBezTo>
                  <a:cubicBezTo>
                    <a:pt x="951" y="6348"/>
                    <a:pt x="412" y="4322"/>
                    <a:pt x="1014" y="2738"/>
                  </a:cubicBezTo>
                  <a:cubicBezTo>
                    <a:pt x="1543" y="1295"/>
                    <a:pt x="2589" y="692"/>
                    <a:pt x="3677" y="692"/>
                  </a:cubicBezTo>
                  <a:close/>
                  <a:moveTo>
                    <a:pt x="3843" y="1"/>
                  </a:moveTo>
                  <a:cubicBezTo>
                    <a:pt x="2338" y="1"/>
                    <a:pt x="968" y="971"/>
                    <a:pt x="381" y="2580"/>
                  </a:cubicBezTo>
                  <a:cubicBezTo>
                    <a:pt x="254" y="2897"/>
                    <a:pt x="222" y="3182"/>
                    <a:pt x="191" y="3530"/>
                  </a:cubicBezTo>
                  <a:cubicBezTo>
                    <a:pt x="1" y="5082"/>
                    <a:pt x="634" y="6760"/>
                    <a:pt x="2249" y="7489"/>
                  </a:cubicBezTo>
                  <a:cubicBezTo>
                    <a:pt x="2693" y="7671"/>
                    <a:pt x="3200" y="7762"/>
                    <a:pt x="3724" y="7762"/>
                  </a:cubicBezTo>
                  <a:cubicBezTo>
                    <a:pt x="4472" y="7762"/>
                    <a:pt x="5252" y="7576"/>
                    <a:pt x="5923" y="7204"/>
                  </a:cubicBezTo>
                  <a:cubicBezTo>
                    <a:pt x="6873" y="6697"/>
                    <a:pt x="7506" y="5873"/>
                    <a:pt x="7633" y="4923"/>
                  </a:cubicBezTo>
                  <a:lnTo>
                    <a:pt x="7633" y="4828"/>
                  </a:lnTo>
                  <a:cubicBezTo>
                    <a:pt x="7760" y="4797"/>
                    <a:pt x="7823" y="4670"/>
                    <a:pt x="7855" y="4543"/>
                  </a:cubicBezTo>
                  <a:cubicBezTo>
                    <a:pt x="7855" y="4480"/>
                    <a:pt x="7918" y="4448"/>
                    <a:pt x="7918" y="4353"/>
                  </a:cubicBezTo>
                  <a:cubicBezTo>
                    <a:pt x="8140" y="2390"/>
                    <a:pt x="6588" y="680"/>
                    <a:pt x="4941" y="173"/>
                  </a:cubicBezTo>
                  <a:cubicBezTo>
                    <a:pt x="4573" y="57"/>
                    <a:pt x="4204" y="1"/>
                    <a:pt x="3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8520249" y="4360881"/>
              <a:ext cx="60981" cy="100211"/>
            </a:xfrm>
            <a:custGeom>
              <a:rect b="b" l="l" r="r" t="t"/>
              <a:pathLst>
                <a:path extrusionOk="0" h="3073" w="1870">
                  <a:moveTo>
                    <a:pt x="159" y="1"/>
                  </a:moveTo>
                  <a:cubicBezTo>
                    <a:pt x="32" y="64"/>
                    <a:pt x="1" y="317"/>
                    <a:pt x="191" y="381"/>
                  </a:cubicBezTo>
                  <a:cubicBezTo>
                    <a:pt x="1077" y="697"/>
                    <a:pt x="1584" y="1774"/>
                    <a:pt x="1109" y="2629"/>
                  </a:cubicBezTo>
                  <a:cubicBezTo>
                    <a:pt x="982" y="2851"/>
                    <a:pt x="1204" y="3041"/>
                    <a:pt x="1362" y="3072"/>
                  </a:cubicBezTo>
                  <a:cubicBezTo>
                    <a:pt x="1426" y="3041"/>
                    <a:pt x="1521" y="3009"/>
                    <a:pt x="1552" y="2914"/>
                  </a:cubicBezTo>
                  <a:cubicBezTo>
                    <a:pt x="1869" y="2376"/>
                    <a:pt x="1869" y="1616"/>
                    <a:pt x="1584" y="1014"/>
                  </a:cubicBezTo>
                  <a:cubicBezTo>
                    <a:pt x="1331" y="476"/>
                    <a:pt x="887" y="96"/>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8385994" y="4309357"/>
              <a:ext cx="228270" cy="209748"/>
            </a:xfrm>
            <a:custGeom>
              <a:rect b="b" l="l" r="r" t="t"/>
              <a:pathLst>
                <a:path extrusionOk="0" h="6432" w="7000">
                  <a:moveTo>
                    <a:pt x="4434" y="1486"/>
                  </a:moveTo>
                  <a:cubicBezTo>
                    <a:pt x="5733" y="1802"/>
                    <a:pt x="6303" y="3386"/>
                    <a:pt x="5701" y="4494"/>
                  </a:cubicBezTo>
                  <a:cubicBezTo>
                    <a:pt x="5669" y="4621"/>
                    <a:pt x="5543" y="4621"/>
                    <a:pt x="5479" y="4621"/>
                  </a:cubicBezTo>
                  <a:cubicBezTo>
                    <a:pt x="5258" y="4621"/>
                    <a:pt x="5099" y="4431"/>
                    <a:pt x="5226" y="4177"/>
                  </a:cubicBezTo>
                  <a:cubicBezTo>
                    <a:pt x="5701" y="3354"/>
                    <a:pt x="5194" y="2277"/>
                    <a:pt x="4308" y="1929"/>
                  </a:cubicBezTo>
                  <a:cubicBezTo>
                    <a:pt x="4118" y="1834"/>
                    <a:pt x="4149" y="1644"/>
                    <a:pt x="4276" y="1517"/>
                  </a:cubicBezTo>
                  <a:cubicBezTo>
                    <a:pt x="4308" y="1486"/>
                    <a:pt x="4403" y="1486"/>
                    <a:pt x="4434" y="1486"/>
                  </a:cubicBezTo>
                  <a:close/>
                  <a:moveTo>
                    <a:pt x="3265" y="1"/>
                  </a:moveTo>
                  <a:cubicBezTo>
                    <a:pt x="2179" y="1"/>
                    <a:pt x="1133" y="608"/>
                    <a:pt x="602" y="2056"/>
                  </a:cubicBezTo>
                  <a:cubicBezTo>
                    <a:pt x="1" y="3639"/>
                    <a:pt x="507" y="5697"/>
                    <a:pt x="2313" y="6236"/>
                  </a:cubicBezTo>
                  <a:cubicBezTo>
                    <a:pt x="2701" y="6370"/>
                    <a:pt x="3088" y="6432"/>
                    <a:pt x="3463" y="6432"/>
                  </a:cubicBezTo>
                  <a:cubicBezTo>
                    <a:pt x="4955" y="6432"/>
                    <a:pt x="6285" y="5455"/>
                    <a:pt x="6968" y="4114"/>
                  </a:cubicBezTo>
                  <a:cubicBezTo>
                    <a:pt x="6968" y="4051"/>
                    <a:pt x="7000" y="4051"/>
                    <a:pt x="7000" y="4051"/>
                  </a:cubicBezTo>
                  <a:cubicBezTo>
                    <a:pt x="6936" y="3987"/>
                    <a:pt x="6841" y="3892"/>
                    <a:pt x="6841" y="3797"/>
                  </a:cubicBezTo>
                  <a:cubicBezTo>
                    <a:pt x="6900" y="1602"/>
                    <a:pt x="5030" y="1"/>
                    <a:pt x="32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02">
  <p:cSld name="CUSTOM_17">
    <p:spTree>
      <p:nvGrpSpPr>
        <p:cNvPr id="379" name="Shape 379"/>
        <p:cNvGrpSpPr/>
        <p:nvPr/>
      </p:nvGrpSpPr>
      <p:grpSpPr>
        <a:xfrm>
          <a:off x="0" y="0"/>
          <a:ext cx="0" cy="0"/>
          <a:chOff x="0" y="0"/>
          <a:chExt cx="0" cy="0"/>
        </a:xfrm>
      </p:grpSpPr>
      <p:sp>
        <p:nvSpPr>
          <p:cNvPr id="380" name="Google Shape;380;p26"/>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26"/>
          <p:cNvGrpSpPr/>
          <p:nvPr/>
        </p:nvGrpSpPr>
        <p:grpSpPr>
          <a:xfrm flipH="1">
            <a:off x="8455129" y="4384172"/>
            <a:ext cx="414009" cy="454583"/>
            <a:chOff x="1693693" y="-2602979"/>
            <a:chExt cx="509674" cy="559624"/>
          </a:xfrm>
        </p:grpSpPr>
        <p:sp>
          <p:nvSpPr>
            <p:cNvPr id="382" name="Google Shape;382;p26"/>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6"/>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26"/>
          <p:cNvGrpSpPr/>
          <p:nvPr/>
        </p:nvGrpSpPr>
        <p:grpSpPr>
          <a:xfrm flipH="1">
            <a:off x="8276602" y="4446789"/>
            <a:ext cx="104738" cy="104738"/>
            <a:chOff x="794923" y="2795124"/>
            <a:chExt cx="128941" cy="128941"/>
          </a:xfrm>
        </p:grpSpPr>
        <p:sp>
          <p:nvSpPr>
            <p:cNvPr id="392" name="Google Shape;392;p2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26"/>
          <p:cNvGrpSpPr/>
          <p:nvPr/>
        </p:nvGrpSpPr>
        <p:grpSpPr>
          <a:xfrm>
            <a:off x="8314579" y="3559006"/>
            <a:ext cx="544663" cy="547106"/>
            <a:chOff x="1889565" y="-3382437"/>
            <a:chExt cx="670520" cy="673527"/>
          </a:xfrm>
        </p:grpSpPr>
        <p:sp>
          <p:nvSpPr>
            <p:cNvPr id="395" name="Google Shape;395;p26"/>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26"/>
          <p:cNvGrpSpPr/>
          <p:nvPr/>
        </p:nvGrpSpPr>
        <p:grpSpPr>
          <a:xfrm>
            <a:off x="8619577" y="3304543"/>
            <a:ext cx="157497" cy="158302"/>
            <a:chOff x="3407917" y="-1400250"/>
            <a:chExt cx="193891" cy="194881"/>
          </a:xfrm>
        </p:grpSpPr>
        <p:sp>
          <p:nvSpPr>
            <p:cNvPr id="401" name="Google Shape;401;p26"/>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26"/>
          <p:cNvGrpSpPr/>
          <p:nvPr/>
        </p:nvGrpSpPr>
        <p:grpSpPr>
          <a:xfrm rot="1420089">
            <a:off x="7749849" y="4096443"/>
            <a:ext cx="677828" cy="709496"/>
            <a:chOff x="3153626" y="-2653955"/>
            <a:chExt cx="834426" cy="873411"/>
          </a:xfrm>
        </p:grpSpPr>
        <p:sp>
          <p:nvSpPr>
            <p:cNvPr id="410" name="Google Shape;410;p26"/>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p26"/>
          <p:cNvGrpSpPr/>
          <p:nvPr/>
        </p:nvGrpSpPr>
        <p:grpSpPr>
          <a:xfrm>
            <a:off x="7393991" y="4662312"/>
            <a:ext cx="185914" cy="236257"/>
            <a:chOff x="2079424" y="521748"/>
            <a:chExt cx="228873" cy="290850"/>
          </a:xfrm>
        </p:grpSpPr>
        <p:sp>
          <p:nvSpPr>
            <p:cNvPr id="418" name="Google Shape;418;p26"/>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6"/>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26"/>
          <p:cNvGrpSpPr/>
          <p:nvPr/>
        </p:nvGrpSpPr>
        <p:grpSpPr>
          <a:xfrm>
            <a:off x="8276589" y="385746"/>
            <a:ext cx="308365" cy="307514"/>
            <a:chOff x="2601030" y="2721166"/>
            <a:chExt cx="358773" cy="357783"/>
          </a:xfrm>
        </p:grpSpPr>
        <p:sp>
          <p:nvSpPr>
            <p:cNvPr id="422" name="Google Shape;422;p26"/>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6"/>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6"/>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6"/>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6"/>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6"/>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26"/>
          <p:cNvSpPr txBox="1"/>
          <p:nvPr>
            <p:ph idx="1" type="body"/>
          </p:nvPr>
        </p:nvSpPr>
        <p:spPr>
          <a:xfrm>
            <a:off x="1025400" y="1697250"/>
            <a:ext cx="6673500" cy="22062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accent3"/>
              </a:buClr>
              <a:buSzPts val="1600"/>
              <a:buFont typeface="Nunito"/>
              <a:buChar char="●"/>
              <a:defRPr sz="1600">
                <a:latin typeface="Nunito"/>
                <a:ea typeface="Nunito"/>
                <a:cs typeface="Nunito"/>
                <a:sym typeface="Nunito"/>
              </a:defRPr>
            </a:lvl1pPr>
            <a:lvl2pPr indent="-330200" lvl="1" marL="914400" rtl="0">
              <a:lnSpc>
                <a:spcPct val="100000"/>
              </a:lnSpc>
              <a:spcBef>
                <a:spcPts val="0"/>
              </a:spcBef>
              <a:spcAft>
                <a:spcPts val="0"/>
              </a:spcAft>
              <a:buSzPts val="1600"/>
              <a:buFont typeface="Nunito"/>
              <a:buChar char="○"/>
              <a:defRPr sz="1600">
                <a:latin typeface="Nunito"/>
                <a:ea typeface="Nunito"/>
                <a:cs typeface="Nunito"/>
                <a:sym typeface="Nunito"/>
              </a:defRPr>
            </a:lvl2pPr>
            <a:lvl3pPr indent="-330200" lvl="2" marL="1371600" rtl="0">
              <a:lnSpc>
                <a:spcPct val="100000"/>
              </a:lnSpc>
              <a:spcBef>
                <a:spcPts val="1600"/>
              </a:spcBef>
              <a:spcAft>
                <a:spcPts val="0"/>
              </a:spcAft>
              <a:buSzPts val="1600"/>
              <a:buFont typeface="Nunito"/>
              <a:buChar char="■"/>
              <a:defRPr sz="1600">
                <a:latin typeface="Nunito"/>
                <a:ea typeface="Nunito"/>
                <a:cs typeface="Nunito"/>
                <a:sym typeface="Nunito"/>
              </a:defRPr>
            </a:lvl3pPr>
            <a:lvl4pPr indent="-330200" lvl="3" marL="1828800" rtl="0">
              <a:lnSpc>
                <a:spcPct val="100000"/>
              </a:lnSpc>
              <a:spcBef>
                <a:spcPts val="1600"/>
              </a:spcBef>
              <a:spcAft>
                <a:spcPts val="0"/>
              </a:spcAft>
              <a:buSzPts val="1600"/>
              <a:buFont typeface="Nunito"/>
              <a:buChar char="●"/>
              <a:defRPr sz="1600">
                <a:latin typeface="Nunito"/>
                <a:ea typeface="Nunito"/>
                <a:cs typeface="Nunito"/>
                <a:sym typeface="Nunito"/>
              </a:defRPr>
            </a:lvl4pPr>
            <a:lvl5pPr indent="-330200" lvl="4" marL="2286000" rtl="0">
              <a:lnSpc>
                <a:spcPct val="100000"/>
              </a:lnSpc>
              <a:spcBef>
                <a:spcPts val="1600"/>
              </a:spcBef>
              <a:spcAft>
                <a:spcPts val="0"/>
              </a:spcAft>
              <a:buSzPts val="1600"/>
              <a:buFont typeface="Nunito"/>
              <a:buChar char="○"/>
              <a:defRPr sz="1600">
                <a:latin typeface="Nunito"/>
                <a:ea typeface="Nunito"/>
                <a:cs typeface="Nunito"/>
                <a:sym typeface="Nunito"/>
              </a:defRPr>
            </a:lvl5pPr>
            <a:lvl6pPr indent="-330200" lvl="5" marL="2743200" rtl="0">
              <a:lnSpc>
                <a:spcPct val="100000"/>
              </a:lnSpc>
              <a:spcBef>
                <a:spcPts val="1600"/>
              </a:spcBef>
              <a:spcAft>
                <a:spcPts val="0"/>
              </a:spcAft>
              <a:buSzPts val="1600"/>
              <a:buFont typeface="Nunito"/>
              <a:buChar char="■"/>
              <a:defRPr sz="1600">
                <a:latin typeface="Nunito"/>
                <a:ea typeface="Nunito"/>
                <a:cs typeface="Nunito"/>
                <a:sym typeface="Nunito"/>
              </a:defRPr>
            </a:lvl6pPr>
            <a:lvl7pPr indent="-330200" lvl="6" marL="3200400" rtl="0">
              <a:lnSpc>
                <a:spcPct val="100000"/>
              </a:lnSpc>
              <a:spcBef>
                <a:spcPts val="1600"/>
              </a:spcBef>
              <a:spcAft>
                <a:spcPts val="0"/>
              </a:spcAft>
              <a:buSzPts val="1600"/>
              <a:buFont typeface="Nunito"/>
              <a:buChar char="●"/>
              <a:defRPr sz="1600">
                <a:latin typeface="Nunito"/>
                <a:ea typeface="Nunito"/>
                <a:cs typeface="Nunito"/>
                <a:sym typeface="Nunito"/>
              </a:defRPr>
            </a:lvl7pPr>
            <a:lvl8pPr indent="-330200" lvl="7" marL="3657600" rtl="0">
              <a:lnSpc>
                <a:spcPct val="100000"/>
              </a:lnSpc>
              <a:spcBef>
                <a:spcPts val="1600"/>
              </a:spcBef>
              <a:spcAft>
                <a:spcPts val="0"/>
              </a:spcAft>
              <a:buSzPts val="1600"/>
              <a:buFont typeface="Nunito"/>
              <a:buChar char="○"/>
              <a:defRPr sz="1600">
                <a:latin typeface="Nunito"/>
                <a:ea typeface="Nunito"/>
                <a:cs typeface="Nunito"/>
                <a:sym typeface="Nunito"/>
              </a:defRPr>
            </a:lvl8pPr>
            <a:lvl9pPr indent="-330200" lvl="8" marL="4114800" rtl="0">
              <a:lnSpc>
                <a:spcPct val="100000"/>
              </a:lnSpc>
              <a:spcBef>
                <a:spcPts val="1600"/>
              </a:spcBef>
              <a:spcAft>
                <a:spcPts val="1600"/>
              </a:spcAft>
              <a:buSzPts val="1600"/>
              <a:buFont typeface="Nunito"/>
              <a:buChar char="■"/>
              <a:defRPr sz="1600">
                <a:latin typeface="Nunito"/>
                <a:ea typeface="Nunito"/>
                <a:cs typeface="Nunito"/>
                <a:sym typeface="Nunito"/>
              </a:defRPr>
            </a:lvl9pPr>
          </a:lstStyle>
          <a:p/>
        </p:txBody>
      </p:sp>
      <p:grpSp>
        <p:nvGrpSpPr>
          <p:cNvPr id="431" name="Google Shape;431;p26"/>
          <p:cNvGrpSpPr/>
          <p:nvPr/>
        </p:nvGrpSpPr>
        <p:grpSpPr>
          <a:xfrm>
            <a:off x="381602" y="3967969"/>
            <a:ext cx="576312" cy="578897"/>
            <a:chOff x="1889565" y="-3382437"/>
            <a:chExt cx="670520" cy="673527"/>
          </a:xfrm>
        </p:grpSpPr>
        <p:sp>
          <p:nvSpPr>
            <p:cNvPr id="432" name="Google Shape;432;p26"/>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6"/>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6"/>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26"/>
          <p:cNvGrpSpPr/>
          <p:nvPr/>
        </p:nvGrpSpPr>
        <p:grpSpPr>
          <a:xfrm>
            <a:off x="328711" y="3640601"/>
            <a:ext cx="196716" cy="249985"/>
            <a:chOff x="2079424" y="521748"/>
            <a:chExt cx="228873" cy="290850"/>
          </a:xfrm>
        </p:grpSpPr>
        <p:sp>
          <p:nvSpPr>
            <p:cNvPr id="438" name="Google Shape;438;p26"/>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6"/>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26"/>
          <p:cNvGrpSpPr/>
          <p:nvPr/>
        </p:nvGrpSpPr>
        <p:grpSpPr>
          <a:xfrm rot="-5400000">
            <a:off x="718775" y="4327841"/>
            <a:ext cx="479293" cy="479293"/>
            <a:chOff x="3560335" y="-646412"/>
            <a:chExt cx="557642" cy="557642"/>
          </a:xfrm>
        </p:grpSpPr>
        <p:sp>
          <p:nvSpPr>
            <p:cNvPr id="442" name="Google Shape;442;p26"/>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26"/>
          <p:cNvSpPr/>
          <p:nvPr/>
        </p:nvSpPr>
        <p:spPr>
          <a:xfrm>
            <a:off x="224620" y="34957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 name="Google Shape;452;p26"/>
          <p:cNvGrpSpPr/>
          <p:nvPr/>
        </p:nvGrpSpPr>
        <p:grpSpPr>
          <a:xfrm>
            <a:off x="1265956" y="4699501"/>
            <a:ext cx="110824" cy="110824"/>
            <a:chOff x="794923" y="2795124"/>
            <a:chExt cx="128941" cy="128941"/>
          </a:xfrm>
        </p:grpSpPr>
        <p:sp>
          <p:nvSpPr>
            <p:cNvPr id="453" name="Google Shape;453;p2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 name="Google Shape;455;p26"/>
          <p:cNvGrpSpPr/>
          <p:nvPr/>
        </p:nvGrpSpPr>
        <p:grpSpPr>
          <a:xfrm>
            <a:off x="328869" y="4548063"/>
            <a:ext cx="110824" cy="110824"/>
            <a:chOff x="794923" y="2795124"/>
            <a:chExt cx="128941" cy="128941"/>
          </a:xfrm>
        </p:grpSpPr>
        <p:sp>
          <p:nvSpPr>
            <p:cNvPr id="456" name="Google Shape;456;p2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6"/>
          <p:cNvGrpSpPr/>
          <p:nvPr/>
        </p:nvGrpSpPr>
        <p:grpSpPr>
          <a:xfrm>
            <a:off x="559039" y="385746"/>
            <a:ext cx="308365" cy="307514"/>
            <a:chOff x="2601030" y="2721166"/>
            <a:chExt cx="358773" cy="357783"/>
          </a:xfrm>
        </p:grpSpPr>
        <p:sp>
          <p:nvSpPr>
            <p:cNvPr id="459" name="Google Shape;459;p26"/>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6"/>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6"/>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6"/>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6"/>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6"/>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p26"/>
          <p:cNvSpPr txBox="1"/>
          <p:nvPr>
            <p:ph type="title"/>
          </p:nvPr>
        </p:nvSpPr>
        <p:spPr>
          <a:xfrm>
            <a:off x="993600" y="539500"/>
            <a:ext cx="7156800" cy="5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40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2800"/>
              <a:buNone/>
              <a:defRPr>
                <a:latin typeface="Nunito Light"/>
                <a:ea typeface="Nunito Light"/>
                <a:cs typeface="Nunito Light"/>
                <a:sym typeface="Nunito Light"/>
              </a:defRPr>
            </a:lvl2pPr>
            <a:lvl3pPr lvl="2" rtl="0">
              <a:spcBef>
                <a:spcPts val="0"/>
              </a:spcBef>
              <a:spcAft>
                <a:spcPts val="0"/>
              </a:spcAft>
              <a:buSzPts val="2800"/>
              <a:buNone/>
              <a:defRPr>
                <a:latin typeface="Nunito Light"/>
                <a:ea typeface="Nunito Light"/>
                <a:cs typeface="Nunito Light"/>
                <a:sym typeface="Nunito Light"/>
              </a:defRPr>
            </a:lvl3pPr>
            <a:lvl4pPr lvl="3" rtl="0">
              <a:spcBef>
                <a:spcPts val="0"/>
              </a:spcBef>
              <a:spcAft>
                <a:spcPts val="0"/>
              </a:spcAft>
              <a:buSzPts val="2800"/>
              <a:buNone/>
              <a:defRPr>
                <a:latin typeface="Nunito Light"/>
                <a:ea typeface="Nunito Light"/>
                <a:cs typeface="Nunito Light"/>
                <a:sym typeface="Nunito Light"/>
              </a:defRPr>
            </a:lvl4pPr>
            <a:lvl5pPr lvl="4" rtl="0">
              <a:spcBef>
                <a:spcPts val="0"/>
              </a:spcBef>
              <a:spcAft>
                <a:spcPts val="0"/>
              </a:spcAft>
              <a:buSzPts val="2800"/>
              <a:buNone/>
              <a:defRPr>
                <a:latin typeface="Nunito Light"/>
                <a:ea typeface="Nunito Light"/>
                <a:cs typeface="Nunito Light"/>
                <a:sym typeface="Nunito Light"/>
              </a:defRPr>
            </a:lvl5pPr>
            <a:lvl6pPr lvl="5" rtl="0">
              <a:spcBef>
                <a:spcPts val="0"/>
              </a:spcBef>
              <a:spcAft>
                <a:spcPts val="0"/>
              </a:spcAft>
              <a:buSzPts val="2800"/>
              <a:buNone/>
              <a:defRPr>
                <a:latin typeface="Nunito Light"/>
                <a:ea typeface="Nunito Light"/>
                <a:cs typeface="Nunito Light"/>
                <a:sym typeface="Nunito Light"/>
              </a:defRPr>
            </a:lvl6pPr>
            <a:lvl7pPr lvl="6" rtl="0">
              <a:spcBef>
                <a:spcPts val="0"/>
              </a:spcBef>
              <a:spcAft>
                <a:spcPts val="0"/>
              </a:spcAft>
              <a:buSzPts val="2800"/>
              <a:buNone/>
              <a:defRPr>
                <a:latin typeface="Nunito Light"/>
                <a:ea typeface="Nunito Light"/>
                <a:cs typeface="Nunito Light"/>
                <a:sym typeface="Nunito Light"/>
              </a:defRPr>
            </a:lvl7pPr>
            <a:lvl8pPr lvl="7" rtl="0">
              <a:spcBef>
                <a:spcPts val="0"/>
              </a:spcBef>
              <a:spcAft>
                <a:spcPts val="0"/>
              </a:spcAft>
              <a:buSzPts val="2800"/>
              <a:buNone/>
              <a:defRPr>
                <a:latin typeface="Nunito Light"/>
                <a:ea typeface="Nunito Light"/>
                <a:cs typeface="Nunito Light"/>
                <a:sym typeface="Nunito Light"/>
              </a:defRPr>
            </a:lvl8pPr>
            <a:lvl9pPr lvl="8" rtl="0">
              <a:spcBef>
                <a:spcPts val="0"/>
              </a:spcBef>
              <a:spcAft>
                <a:spcPts val="0"/>
              </a:spcAft>
              <a:buSzPts val="2800"/>
              <a:buNone/>
              <a:defRPr>
                <a:latin typeface="Nunito Light"/>
                <a:ea typeface="Nunito Light"/>
                <a:cs typeface="Nunito Light"/>
                <a:sym typeface="Nunito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type="title"/>
          </p:nvPr>
        </p:nvSpPr>
        <p:spPr>
          <a:xfrm>
            <a:off x="610738" y="555275"/>
            <a:ext cx="79167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4"/>
          <p:cNvSpPr txBox="1"/>
          <p:nvPr>
            <p:ph idx="1" type="body"/>
          </p:nvPr>
        </p:nvSpPr>
        <p:spPr>
          <a:xfrm>
            <a:off x="610500" y="1316051"/>
            <a:ext cx="7916700" cy="3437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Char char="●"/>
              <a:defRPr sz="1100">
                <a:solidFill>
                  <a:schemeClr val="dk1"/>
                </a:solidFill>
              </a:defRPr>
            </a:lvl1pPr>
            <a:lvl2pPr indent="-317500" lvl="1" marL="914400" rtl="0">
              <a:lnSpc>
                <a:spcPct val="100000"/>
              </a:lnSpc>
              <a:spcBef>
                <a:spcPts val="1600"/>
              </a:spcBef>
              <a:spcAft>
                <a:spcPts val="0"/>
              </a:spcAft>
              <a:buClr>
                <a:schemeClr val="dk1"/>
              </a:buClr>
              <a:buSzPts val="1400"/>
              <a:buChar char="○"/>
              <a:defRPr>
                <a:solidFill>
                  <a:schemeClr val="dk1"/>
                </a:solidFill>
              </a:defRPr>
            </a:lvl2pPr>
            <a:lvl3pPr indent="-317500" lvl="2" marL="1371600" rtl="0">
              <a:lnSpc>
                <a:spcPct val="100000"/>
              </a:lnSpc>
              <a:spcBef>
                <a:spcPts val="1600"/>
              </a:spcBef>
              <a:spcAft>
                <a:spcPts val="0"/>
              </a:spcAft>
              <a:buClr>
                <a:schemeClr val="dk1"/>
              </a:buClr>
              <a:buSzPts val="1400"/>
              <a:buChar char="■"/>
              <a:defRPr>
                <a:solidFill>
                  <a:schemeClr val="dk1"/>
                </a:solidFill>
              </a:defRPr>
            </a:lvl3pPr>
            <a:lvl4pPr indent="-317500" lvl="3" marL="1828800" rtl="0">
              <a:lnSpc>
                <a:spcPct val="100000"/>
              </a:lnSpc>
              <a:spcBef>
                <a:spcPts val="1600"/>
              </a:spcBef>
              <a:spcAft>
                <a:spcPts val="0"/>
              </a:spcAft>
              <a:buClr>
                <a:schemeClr val="dk1"/>
              </a:buClr>
              <a:buSzPts val="1400"/>
              <a:buChar char="●"/>
              <a:defRPr>
                <a:solidFill>
                  <a:schemeClr val="dk1"/>
                </a:solidFill>
              </a:defRPr>
            </a:lvl4pPr>
            <a:lvl5pPr indent="-317500" lvl="4" marL="2286000" rtl="0">
              <a:lnSpc>
                <a:spcPct val="100000"/>
              </a:lnSpc>
              <a:spcBef>
                <a:spcPts val="1600"/>
              </a:spcBef>
              <a:spcAft>
                <a:spcPts val="0"/>
              </a:spcAft>
              <a:buClr>
                <a:schemeClr val="dk1"/>
              </a:buClr>
              <a:buSzPts val="1400"/>
              <a:buChar char="○"/>
              <a:defRPr>
                <a:solidFill>
                  <a:schemeClr val="dk1"/>
                </a:solidFill>
              </a:defRPr>
            </a:lvl5pPr>
            <a:lvl6pPr indent="-317500" lvl="5" marL="2743200" rtl="0">
              <a:lnSpc>
                <a:spcPct val="100000"/>
              </a:lnSpc>
              <a:spcBef>
                <a:spcPts val="1600"/>
              </a:spcBef>
              <a:spcAft>
                <a:spcPts val="0"/>
              </a:spcAft>
              <a:buClr>
                <a:schemeClr val="dk1"/>
              </a:buClr>
              <a:buSzPts val="1400"/>
              <a:buChar char="■"/>
              <a:defRPr>
                <a:solidFill>
                  <a:schemeClr val="dk1"/>
                </a:solidFill>
              </a:defRPr>
            </a:lvl6pPr>
            <a:lvl7pPr indent="-317500" lvl="6" marL="3200400" rtl="0">
              <a:lnSpc>
                <a:spcPct val="100000"/>
              </a:lnSpc>
              <a:spcBef>
                <a:spcPts val="1600"/>
              </a:spcBef>
              <a:spcAft>
                <a:spcPts val="0"/>
              </a:spcAft>
              <a:buClr>
                <a:schemeClr val="dk1"/>
              </a:buClr>
              <a:buSzPts val="1400"/>
              <a:buChar char="●"/>
              <a:defRPr>
                <a:solidFill>
                  <a:schemeClr val="dk1"/>
                </a:solidFill>
              </a:defRPr>
            </a:lvl7pPr>
            <a:lvl8pPr indent="-317500" lvl="7" marL="3657600" rtl="0">
              <a:lnSpc>
                <a:spcPct val="100000"/>
              </a:lnSpc>
              <a:spcBef>
                <a:spcPts val="1600"/>
              </a:spcBef>
              <a:spcAft>
                <a:spcPts val="0"/>
              </a:spcAft>
              <a:buClr>
                <a:schemeClr val="dk1"/>
              </a:buClr>
              <a:buSzPts val="1400"/>
              <a:buChar char="○"/>
              <a:defRPr>
                <a:solidFill>
                  <a:schemeClr val="dk1"/>
                </a:solidFill>
              </a:defRPr>
            </a:lvl8pPr>
            <a:lvl9pPr indent="-317500" lvl="8" marL="4114800" rtl="0">
              <a:lnSpc>
                <a:spcPct val="100000"/>
              </a:lnSpc>
              <a:spcBef>
                <a:spcPts val="1600"/>
              </a:spcBef>
              <a:spcAft>
                <a:spcPts val="1600"/>
              </a:spcAft>
              <a:buClr>
                <a:schemeClr val="dk1"/>
              </a:buClr>
              <a:buSzPts val="1400"/>
              <a:buChar char="■"/>
              <a:defRPr>
                <a:solidFill>
                  <a:schemeClr val="dk1"/>
                </a:solidFill>
              </a:defRPr>
            </a:lvl9pPr>
          </a:lstStyle>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rect b="b" l="l" r="r" t="t"/>
              <a:pathLst>
                <a:path extrusionOk="0" h="4682" w="6251">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8404493" y="874040"/>
              <a:ext cx="206016" cy="190656"/>
            </a:xfrm>
            <a:custGeom>
              <a:rect b="b" l="l" r="r" t="t"/>
              <a:pathLst>
                <a:path extrusionOk="0" h="5921" w="6398">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8481998" y="917188"/>
              <a:ext cx="67330" cy="32425"/>
            </a:xfrm>
            <a:custGeom>
              <a:rect b="b" l="l" r="r" t="t"/>
              <a:pathLst>
                <a:path extrusionOk="0" h="1007" w="2091">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941556" y="657689"/>
              <a:ext cx="269224" cy="250709"/>
            </a:xfrm>
            <a:custGeom>
              <a:rect b="b" l="l" r="r" t="t"/>
              <a:pathLst>
                <a:path extrusionOk="0" h="7786" w="8361">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8001705" y="731362"/>
              <a:ext cx="56125" cy="101011"/>
            </a:xfrm>
            <a:custGeom>
              <a:rect b="b" l="l" r="r" t="t"/>
              <a:pathLst>
                <a:path extrusionOk="0" h="3137" w="1743">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7967283" y="678071"/>
              <a:ext cx="227171" cy="207336"/>
            </a:xfrm>
            <a:custGeom>
              <a:rect b="b" l="l" r="r" t="t"/>
              <a:pathLst>
                <a:path extrusionOk="0" h="6439" w="7055">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865632" y="528019"/>
              <a:ext cx="185569" cy="150020"/>
            </a:xfrm>
            <a:custGeom>
              <a:rect b="b" l="l" r="r" t="t"/>
              <a:pathLst>
                <a:path extrusionOk="0" h="4659" w="5763">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859450" y="508120"/>
              <a:ext cx="209075" cy="189819"/>
            </a:xfrm>
            <a:custGeom>
              <a:rect b="b" l="l" r="r" t="t"/>
              <a:pathLst>
                <a:path extrusionOk="0" h="5895" w="6493">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912483" y="550881"/>
              <a:ext cx="42858" cy="62243"/>
            </a:xfrm>
            <a:custGeom>
              <a:rect b="b" l="l" r="r" t="t"/>
              <a:pathLst>
                <a:path extrusionOk="0" h="1933" w="1331">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521898" y="653438"/>
              <a:ext cx="270287" cy="251321"/>
            </a:xfrm>
            <a:custGeom>
              <a:rect b="b" l="l" r="r" t="t"/>
              <a:pathLst>
                <a:path extrusionOk="0" h="7805" w="8394">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574931" y="794989"/>
              <a:ext cx="100979" cy="54032"/>
            </a:xfrm>
            <a:custGeom>
              <a:rect b="b" l="l" r="r" t="t"/>
              <a:pathLst>
                <a:path extrusionOk="0" h="1678" w="3136">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536195" y="673853"/>
              <a:ext cx="250774" cy="207529"/>
            </a:xfrm>
            <a:custGeom>
              <a:rect b="b" l="l" r="r" t="t"/>
              <a:pathLst>
                <a:path extrusionOk="0" h="6445" w="7788">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txBox="1"/>
          <p:nvPr>
            <p:ph idx="1" type="body"/>
          </p:nvPr>
        </p:nvSpPr>
        <p:spPr>
          <a:xfrm>
            <a:off x="580075" y="2360779"/>
            <a:ext cx="3992100" cy="2266200"/>
          </a:xfrm>
          <a:prstGeom prst="rect">
            <a:avLst/>
          </a:prstGeom>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Char char="●"/>
              <a:defRPr sz="1200"/>
            </a:lvl1pPr>
            <a:lvl2pPr indent="-311150" lvl="1" marL="914400">
              <a:spcBef>
                <a:spcPts val="0"/>
              </a:spcBef>
              <a:spcAft>
                <a:spcPts val="0"/>
              </a:spcAft>
              <a:buSzPts val="1300"/>
              <a:buChar char="○"/>
              <a:defRPr sz="1300"/>
            </a:lvl2pPr>
            <a:lvl3pPr indent="-311150" lvl="2" marL="1371600">
              <a:spcBef>
                <a:spcPts val="1600"/>
              </a:spcBef>
              <a:spcAft>
                <a:spcPts val="0"/>
              </a:spcAft>
              <a:buSzPts val="1300"/>
              <a:buChar char="■"/>
              <a:defRPr sz="1300"/>
            </a:lvl3pPr>
            <a:lvl4pPr indent="-311150" lvl="3" marL="1828800">
              <a:spcBef>
                <a:spcPts val="1600"/>
              </a:spcBef>
              <a:spcAft>
                <a:spcPts val="0"/>
              </a:spcAft>
              <a:buSzPts val="1300"/>
              <a:buChar char="●"/>
              <a:defRPr sz="1300"/>
            </a:lvl4pPr>
            <a:lvl5pPr indent="-311150" lvl="4" marL="2286000">
              <a:spcBef>
                <a:spcPts val="1600"/>
              </a:spcBef>
              <a:spcAft>
                <a:spcPts val="0"/>
              </a:spcAft>
              <a:buSzPts val="1300"/>
              <a:buChar char="○"/>
              <a:defRPr sz="1300"/>
            </a:lvl5pPr>
            <a:lvl6pPr indent="-311150" lvl="5" marL="2743200">
              <a:spcBef>
                <a:spcPts val="1600"/>
              </a:spcBef>
              <a:spcAft>
                <a:spcPts val="0"/>
              </a:spcAft>
              <a:buSzPts val="1300"/>
              <a:buChar char="■"/>
              <a:defRPr sz="1300"/>
            </a:lvl6pPr>
            <a:lvl7pPr indent="-311150" lvl="6" marL="3200400">
              <a:spcBef>
                <a:spcPts val="1600"/>
              </a:spcBef>
              <a:spcAft>
                <a:spcPts val="0"/>
              </a:spcAft>
              <a:buSzPts val="1300"/>
              <a:buChar char="●"/>
              <a:defRPr sz="1300"/>
            </a:lvl7pPr>
            <a:lvl8pPr indent="-311150" lvl="7" marL="3657600">
              <a:spcBef>
                <a:spcPts val="1600"/>
              </a:spcBef>
              <a:spcAft>
                <a:spcPts val="0"/>
              </a:spcAft>
              <a:buSzPts val="1300"/>
              <a:buChar char="○"/>
              <a:defRPr sz="1300"/>
            </a:lvl8pPr>
            <a:lvl9pPr indent="-311150" lvl="8" marL="4114800">
              <a:spcBef>
                <a:spcPts val="1600"/>
              </a:spcBef>
              <a:spcAft>
                <a:spcPts val="1600"/>
              </a:spcAft>
              <a:buSzPts val="1300"/>
              <a:buChar char="■"/>
              <a:defRPr sz="1300"/>
            </a:lvl9pPr>
          </a:lstStyle>
          <a:p/>
        </p:txBody>
      </p:sp>
      <p:sp>
        <p:nvSpPr>
          <p:cNvPr id="43" name="Google Shape;43;p5"/>
          <p:cNvSpPr txBox="1"/>
          <p:nvPr>
            <p:ph idx="2" type="body"/>
          </p:nvPr>
        </p:nvSpPr>
        <p:spPr>
          <a:xfrm>
            <a:off x="4572125" y="2360775"/>
            <a:ext cx="3992100" cy="2256300"/>
          </a:xfrm>
          <a:prstGeom prst="rect">
            <a:avLst/>
          </a:prstGeom>
        </p:spPr>
        <p:txBody>
          <a:bodyPr anchorCtr="0" anchor="t" bIns="91425" lIns="91425" spcFirstLastPara="1" rIns="91425" wrap="square" tIns="91425">
            <a:noAutofit/>
          </a:bodyPr>
          <a:lstStyle>
            <a:lvl1pPr indent="-311150" lvl="0" marL="457200">
              <a:lnSpc>
                <a:spcPct val="115000"/>
              </a:lnSpc>
              <a:spcBef>
                <a:spcPts val="0"/>
              </a:spcBef>
              <a:spcAft>
                <a:spcPts val="0"/>
              </a:spcAft>
              <a:buSzPts val="1300"/>
              <a:buChar char="●"/>
              <a:defRPr sz="1200"/>
            </a:lvl1pPr>
            <a:lvl2pPr indent="-311150" lvl="1" marL="914400">
              <a:spcBef>
                <a:spcPts val="0"/>
              </a:spcBef>
              <a:spcAft>
                <a:spcPts val="0"/>
              </a:spcAft>
              <a:buClr>
                <a:schemeClr val="dk1"/>
              </a:buClr>
              <a:buSzPts val="1300"/>
              <a:buChar char="○"/>
              <a:defRPr sz="1300"/>
            </a:lvl2pPr>
            <a:lvl3pPr indent="-311150" lvl="2" marL="1371600">
              <a:spcBef>
                <a:spcPts val="1600"/>
              </a:spcBef>
              <a:spcAft>
                <a:spcPts val="0"/>
              </a:spcAft>
              <a:buClr>
                <a:schemeClr val="dk1"/>
              </a:buClr>
              <a:buSzPts val="1300"/>
              <a:buChar char="■"/>
              <a:defRPr sz="1300"/>
            </a:lvl3pPr>
            <a:lvl4pPr indent="-311150" lvl="3" marL="1828800">
              <a:spcBef>
                <a:spcPts val="1600"/>
              </a:spcBef>
              <a:spcAft>
                <a:spcPts val="0"/>
              </a:spcAft>
              <a:buClr>
                <a:schemeClr val="dk1"/>
              </a:buClr>
              <a:buSzPts val="1300"/>
              <a:buChar char="●"/>
              <a:defRPr sz="1300"/>
            </a:lvl4pPr>
            <a:lvl5pPr indent="-311150" lvl="4" marL="2286000">
              <a:spcBef>
                <a:spcPts val="1600"/>
              </a:spcBef>
              <a:spcAft>
                <a:spcPts val="0"/>
              </a:spcAft>
              <a:buClr>
                <a:schemeClr val="dk1"/>
              </a:buClr>
              <a:buSzPts val="1300"/>
              <a:buChar char="○"/>
              <a:defRPr sz="1300"/>
            </a:lvl5pPr>
            <a:lvl6pPr indent="-311150" lvl="5" marL="2743200">
              <a:spcBef>
                <a:spcPts val="1600"/>
              </a:spcBef>
              <a:spcAft>
                <a:spcPts val="0"/>
              </a:spcAft>
              <a:buClr>
                <a:schemeClr val="dk1"/>
              </a:buClr>
              <a:buSzPts val="1300"/>
              <a:buChar char="■"/>
              <a:defRPr sz="1300"/>
            </a:lvl6pPr>
            <a:lvl7pPr indent="-311150" lvl="6" marL="3200400">
              <a:spcBef>
                <a:spcPts val="1600"/>
              </a:spcBef>
              <a:spcAft>
                <a:spcPts val="0"/>
              </a:spcAft>
              <a:buClr>
                <a:schemeClr val="dk1"/>
              </a:buClr>
              <a:buSzPts val="1300"/>
              <a:buChar char="●"/>
              <a:defRPr sz="1300"/>
            </a:lvl7pPr>
            <a:lvl8pPr indent="-311150" lvl="7" marL="3657600">
              <a:spcBef>
                <a:spcPts val="1600"/>
              </a:spcBef>
              <a:spcAft>
                <a:spcPts val="0"/>
              </a:spcAft>
              <a:buClr>
                <a:schemeClr val="dk1"/>
              </a:buClr>
              <a:buSzPts val="1300"/>
              <a:buChar char="○"/>
              <a:defRPr sz="1300"/>
            </a:lvl8pPr>
            <a:lvl9pPr indent="-311150" lvl="8" marL="4114800">
              <a:spcBef>
                <a:spcPts val="1600"/>
              </a:spcBef>
              <a:spcAft>
                <a:spcPts val="1600"/>
              </a:spcAft>
              <a:buClr>
                <a:schemeClr val="dk1"/>
              </a:buClr>
              <a:buSzPts val="1300"/>
              <a:buChar char="■"/>
              <a:defRPr sz="1300"/>
            </a:lvl9pPr>
          </a:lstStyle>
          <a:p/>
        </p:txBody>
      </p:sp>
      <p:sp>
        <p:nvSpPr>
          <p:cNvPr id="44" name="Google Shape;44;p5"/>
          <p:cNvSpPr txBox="1"/>
          <p:nvPr>
            <p:ph type="title"/>
          </p:nvPr>
        </p:nvSpPr>
        <p:spPr>
          <a:xfrm>
            <a:off x="610738" y="555275"/>
            <a:ext cx="79167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5" name="Google Shape;45;p5"/>
          <p:cNvGrpSpPr/>
          <p:nvPr/>
        </p:nvGrpSpPr>
        <p:grpSpPr>
          <a:xfrm>
            <a:off x="597281" y="476583"/>
            <a:ext cx="8041552" cy="775837"/>
            <a:chOff x="6344700" y="3084975"/>
            <a:chExt cx="6268750" cy="604800"/>
          </a:xfrm>
        </p:grpSpPr>
        <p:sp>
          <p:nvSpPr>
            <p:cNvPr id="46" name="Google Shape;46;p5"/>
            <p:cNvSpPr/>
            <p:nvPr/>
          </p:nvSpPr>
          <p:spPr>
            <a:xfrm>
              <a:off x="12017375" y="3120050"/>
              <a:ext cx="209825" cy="195375"/>
            </a:xfrm>
            <a:custGeom>
              <a:rect b="b" l="l" r="r" t="t"/>
              <a:pathLst>
                <a:path extrusionOk="0" h="7815" w="8393">
                  <a:moveTo>
                    <a:pt x="4588" y="694"/>
                  </a:moveTo>
                  <a:cubicBezTo>
                    <a:pt x="5351" y="694"/>
                    <a:pt x="6132" y="924"/>
                    <a:pt x="6809" y="1447"/>
                  </a:cubicBezTo>
                  <a:cubicBezTo>
                    <a:pt x="6865" y="1484"/>
                    <a:pt x="6931" y="1499"/>
                    <a:pt x="6996" y="1499"/>
                  </a:cubicBezTo>
                  <a:cubicBezTo>
                    <a:pt x="7041" y="1499"/>
                    <a:pt x="7086" y="1492"/>
                    <a:pt x="7126" y="1479"/>
                  </a:cubicBezTo>
                  <a:lnTo>
                    <a:pt x="7126" y="1574"/>
                  </a:lnTo>
                  <a:cubicBezTo>
                    <a:pt x="7981" y="3252"/>
                    <a:pt x="7822" y="5437"/>
                    <a:pt x="6112" y="6641"/>
                  </a:cubicBezTo>
                  <a:cubicBezTo>
                    <a:pt x="5630" y="6972"/>
                    <a:pt x="5105" y="7119"/>
                    <a:pt x="4584" y="7119"/>
                  </a:cubicBezTo>
                  <a:cubicBezTo>
                    <a:pt x="3464" y="7119"/>
                    <a:pt x="2359" y="6441"/>
                    <a:pt x="1710" y="5469"/>
                  </a:cubicBezTo>
                  <a:cubicBezTo>
                    <a:pt x="8" y="2927"/>
                    <a:pt x="2209" y="694"/>
                    <a:pt x="4588" y="694"/>
                  </a:cubicBezTo>
                  <a:close/>
                  <a:moveTo>
                    <a:pt x="4609" y="1"/>
                  </a:moveTo>
                  <a:cubicBezTo>
                    <a:pt x="3656" y="1"/>
                    <a:pt x="2700" y="322"/>
                    <a:pt x="1964" y="845"/>
                  </a:cubicBezTo>
                  <a:cubicBezTo>
                    <a:pt x="317" y="2049"/>
                    <a:pt x="0" y="4202"/>
                    <a:pt x="1203" y="5944"/>
                  </a:cubicBezTo>
                  <a:cubicBezTo>
                    <a:pt x="1362" y="6229"/>
                    <a:pt x="1583" y="6482"/>
                    <a:pt x="1837" y="6672"/>
                  </a:cubicBezTo>
                  <a:cubicBezTo>
                    <a:pt x="2565" y="7360"/>
                    <a:pt x="3538" y="7815"/>
                    <a:pt x="4543" y="7815"/>
                  </a:cubicBezTo>
                  <a:cubicBezTo>
                    <a:pt x="5111" y="7815"/>
                    <a:pt x="5689" y="7669"/>
                    <a:pt x="6239" y="7337"/>
                  </a:cubicBezTo>
                  <a:cubicBezTo>
                    <a:pt x="7284" y="6704"/>
                    <a:pt x="8076" y="5469"/>
                    <a:pt x="8234" y="4170"/>
                  </a:cubicBezTo>
                  <a:cubicBezTo>
                    <a:pt x="8392" y="3094"/>
                    <a:pt x="8076" y="2112"/>
                    <a:pt x="7411" y="1447"/>
                  </a:cubicBezTo>
                  <a:cubicBezTo>
                    <a:pt x="7379" y="1415"/>
                    <a:pt x="7379" y="1415"/>
                    <a:pt x="7347" y="1415"/>
                  </a:cubicBezTo>
                  <a:cubicBezTo>
                    <a:pt x="7379" y="1289"/>
                    <a:pt x="7347" y="1162"/>
                    <a:pt x="7252" y="1035"/>
                  </a:cubicBezTo>
                  <a:cubicBezTo>
                    <a:pt x="7221" y="1004"/>
                    <a:pt x="7189" y="972"/>
                    <a:pt x="7094" y="940"/>
                  </a:cubicBezTo>
                  <a:cubicBezTo>
                    <a:pt x="6390" y="282"/>
                    <a:pt x="5500" y="1"/>
                    <a:pt x="46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12104450" y="3161075"/>
              <a:ext cx="80000" cy="38425"/>
            </a:xfrm>
            <a:custGeom>
              <a:rect b="b" l="l" r="r" t="t"/>
              <a:pathLst>
                <a:path extrusionOk="0" h="1537" w="3200">
                  <a:moveTo>
                    <a:pt x="1341" y="1"/>
                  </a:moveTo>
                  <a:cubicBezTo>
                    <a:pt x="867" y="1"/>
                    <a:pt x="429" y="163"/>
                    <a:pt x="96" y="471"/>
                  </a:cubicBezTo>
                  <a:cubicBezTo>
                    <a:pt x="32" y="503"/>
                    <a:pt x="1" y="566"/>
                    <a:pt x="1" y="598"/>
                  </a:cubicBezTo>
                  <a:cubicBezTo>
                    <a:pt x="1" y="718"/>
                    <a:pt x="92" y="820"/>
                    <a:pt x="206" y="820"/>
                  </a:cubicBezTo>
                  <a:cubicBezTo>
                    <a:pt x="242" y="820"/>
                    <a:pt x="280" y="810"/>
                    <a:pt x="317" y="788"/>
                  </a:cubicBezTo>
                  <a:cubicBezTo>
                    <a:pt x="597" y="609"/>
                    <a:pt x="924" y="521"/>
                    <a:pt x="1247" y="521"/>
                  </a:cubicBezTo>
                  <a:cubicBezTo>
                    <a:pt x="1838" y="521"/>
                    <a:pt x="2415" y="816"/>
                    <a:pt x="2661" y="1389"/>
                  </a:cubicBezTo>
                  <a:cubicBezTo>
                    <a:pt x="2727" y="1489"/>
                    <a:pt x="2819" y="1536"/>
                    <a:pt x="2910" y="1536"/>
                  </a:cubicBezTo>
                  <a:cubicBezTo>
                    <a:pt x="2993" y="1536"/>
                    <a:pt x="3075" y="1497"/>
                    <a:pt x="3136" y="1421"/>
                  </a:cubicBezTo>
                  <a:cubicBezTo>
                    <a:pt x="3199" y="1389"/>
                    <a:pt x="3199" y="1294"/>
                    <a:pt x="3168" y="1199"/>
                  </a:cubicBezTo>
                  <a:cubicBezTo>
                    <a:pt x="2914" y="598"/>
                    <a:pt x="2312" y="154"/>
                    <a:pt x="1679" y="28"/>
                  </a:cubicBezTo>
                  <a:cubicBezTo>
                    <a:pt x="1565" y="10"/>
                    <a:pt x="1452" y="1"/>
                    <a:pt x="13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12018150" y="3137400"/>
              <a:ext cx="198750" cy="159800"/>
            </a:xfrm>
            <a:custGeom>
              <a:rect b="b" l="l" r="r" t="t"/>
              <a:pathLst>
                <a:path extrusionOk="0" h="6392" w="7950">
                  <a:moveTo>
                    <a:pt x="4782" y="935"/>
                  </a:moveTo>
                  <a:cubicBezTo>
                    <a:pt x="5540" y="935"/>
                    <a:pt x="6308" y="1399"/>
                    <a:pt x="6651" y="2146"/>
                  </a:cubicBezTo>
                  <a:cubicBezTo>
                    <a:pt x="6715" y="2241"/>
                    <a:pt x="6715" y="2336"/>
                    <a:pt x="6620" y="2400"/>
                  </a:cubicBezTo>
                  <a:cubicBezTo>
                    <a:pt x="6556" y="2463"/>
                    <a:pt x="6461" y="2503"/>
                    <a:pt x="6370" y="2503"/>
                  </a:cubicBezTo>
                  <a:cubicBezTo>
                    <a:pt x="6279" y="2503"/>
                    <a:pt x="6192" y="2463"/>
                    <a:pt x="6145" y="2368"/>
                  </a:cubicBezTo>
                  <a:cubicBezTo>
                    <a:pt x="5896" y="1809"/>
                    <a:pt x="5295" y="1507"/>
                    <a:pt x="4705" y="1507"/>
                  </a:cubicBezTo>
                  <a:cubicBezTo>
                    <a:pt x="4393" y="1507"/>
                    <a:pt x="4085" y="1591"/>
                    <a:pt x="3833" y="1766"/>
                  </a:cubicBezTo>
                  <a:cubicBezTo>
                    <a:pt x="3792" y="1799"/>
                    <a:pt x="3748" y="1812"/>
                    <a:pt x="3705" y="1812"/>
                  </a:cubicBezTo>
                  <a:cubicBezTo>
                    <a:pt x="3578" y="1812"/>
                    <a:pt x="3461" y="1694"/>
                    <a:pt x="3484" y="1576"/>
                  </a:cubicBezTo>
                  <a:cubicBezTo>
                    <a:pt x="3484" y="1545"/>
                    <a:pt x="3548" y="1450"/>
                    <a:pt x="3579" y="1418"/>
                  </a:cubicBezTo>
                  <a:cubicBezTo>
                    <a:pt x="3924" y="1085"/>
                    <a:pt x="4351" y="935"/>
                    <a:pt x="4782" y="935"/>
                  </a:cubicBezTo>
                  <a:close/>
                  <a:moveTo>
                    <a:pt x="4574" y="0"/>
                  </a:moveTo>
                  <a:cubicBezTo>
                    <a:pt x="2207" y="0"/>
                    <a:pt x="1" y="2233"/>
                    <a:pt x="1679" y="4775"/>
                  </a:cubicBezTo>
                  <a:cubicBezTo>
                    <a:pt x="2318" y="5734"/>
                    <a:pt x="3402" y="6391"/>
                    <a:pt x="4505" y="6391"/>
                  </a:cubicBezTo>
                  <a:cubicBezTo>
                    <a:pt x="5042" y="6391"/>
                    <a:pt x="5584" y="6236"/>
                    <a:pt x="6081" y="5883"/>
                  </a:cubicBezTo>
                  <a:cubicBezTo>
                    <a:pt x="7728" y="4743"/>
                    <a:pt x="7950" y="2558"/>
                    <a:pt x="7095" y="880"/>
                  </a:cubicBezTo>
                  <a:lnTo>
                    <a:pt x="7095" y="785"/>
                  </a:lnTo>
                  <a:cubicBezTo>
                    <a:pt x="7055" y="798"/>
                    <a:pt x="7010"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461525" y="3556925"/>
              <a:ext cx="151925" cy="115450"/>
            </a:xfrm>
            <a:custGeom>
              <a:rect b="b" l="l" r="r" t="t"/>
              <a:pathLst>
                <a:path extrusionOk="0" h="4618" w="6077">
                  <a:moveTo>
                    <a:pt x="2507" y="1"/>
                  </a:moveTo>
                  <a:cubicBezTo>
                    <a:pt x="1955" y="1"/>
                    <a:pt x="1412" y="204"/>
                    <a:pt x="1014" y="661"/>
                  </a:cubicBezTo>
                  <a:cubicBezTo>
                    <a:pt x="0" y="1770"/>
                    <a:pt x="285" y="3322"/>
                    <a:pt x="1172" y="4367"/>
                  </a:cubicBezTo>
                  <a:lnTo>
                    <a:pt x="1172" y="4398"/>
                  </a:lnTo>
                  <a:cubicBezTo>
                    <a:pt x="1214" y="4398"/>
                    <a:pt x="1271" y="4384"/>
                    <a:pt x="1322" y="4384"/>
                  </a:cubicBezTo>
                  <a:cubicBezTo>
                    <a:pt x="1348" y="4384"/>
                    <a:pt x="1373" y="4388"/>
                    <a:pt x="1394" y="4398"/>
                  </a:cubicBezTo>
                  <a:cubicBezTo>
                    <a:pt x="1738" y="4549"/>
                    <a:pt x="2091" y="4617"/>
                    <a:pt x="2435" y="4617"/>
                  </a:cubicBezTo>
                  <a:cubicBezTo>
                    <a:pt x="4400" y="4617"/>
                    <a:pt x="6077" y="2396"/>
                    <a:pt x="4244" y="725"/>
                  </a:cubicBezTo>
                  <a:cubicBezTo>
                    <a:pt x="3787" y="268"/>
                    <a:pt x="3141" y="1"/>
                    <a:pt x="25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2454400" y="3541350"/>
              <a:ext cx="156000" cy="148425"/>
            </a:xfrm>
            <a:custGeom>
              <a:rect b="b" l="l" r="r" t="t"/>
              <a:pathLst>
                <a:path extrusionOk="0" h="5937" w="6240">
                  <a:moveTo>
                    <a:pt x="2887" y="705"/>
                  </a:moveTo>
                  <a:cubicBezTo>
                    <a:pt x="3465" y="705"/>
                    <a:pt x="4074" y="953"/>
                    <a:pt x="4529" y="1379"/>
                  </a:cubicBezTo>
                  <a:cubicBezTo>
                    <a:pt x="5384" y="2171"/>
                    <a:pt x="5574" y="3153"/>
                    <a:pt x="4972" y="4040"/>
                  </a:cubicBezTo>
                  <a:cubicBezTo>
                    <a:pt x="4530" y="4692"/>
                    <a:pt x="3693" y="5207"/>
                    <a:pt x="2765" y="5207"/>
                  </a:cubicBezTo>
                  <a:cubicBezTo>
                    <a:pt x="2431" y="5207"/>
                    <a:pt x="2086" y="5140"/>
                    <a:pt x="1742" y="4990"/>
                  </a:cubicBezTo>
                  <a:cubicBezTo>
                    <a:pt x="1695" y="4958"/>
                    <a:pt x="1655" y="4942"/>
                    <a:pt x="1619" y="4942"/>
                  </a:cubicBezTo>
                  <a:cubicBezTo>
                    <a:pt x="1584" y="4942"/>
                    <a:pt x="1552" y="4958"/>
                    <a:pt x="1520" y="4990"/>
                  </a:cubicBezTo>
                  <a:cubicBezTo>
                    <a:pt x="697" y="4040"/>
                    <a:pt x="285" y="2488"/>
                    <a:pt x="1330" y="1348"/>
                  </a:cubicBezTo>
                  <a:cubicBezTo>
                    <a:pt x="1679" y="936"/>
                    <a:pt x="2122" y="714"/>
                    <a:pt x="2692" y="714"/>
                  </a:cubicBezTo>
                  <a:cubicBezTo>
                    <a:pt x="2757" y="708"/>
                    <a:pt x="2822" y="705"/>
                    <a:pt x="2887" y="705"/>
                  </a:cubicBezTo>
                  <a:close/>
                  <a:moveTo>
                    <a:pt x="2803" y="1"/>
                  </a:moveTo>
                  <a:cubicBezTo>
                    <a:pt x="2153" y="1"/>
                    <a:pt x="1501" y="227"/>
                    <a:pt x="982" y="746"/>
                  </a:cubicBezTo>
                  <a:cubicBezTo>
                    <a:pt x="285" y="1379"/>
                    <a:pt x="0" y="2393"/>
                    <a:pt x="64" y="3406"/>
                  </a:cubicBezTo>
                  <a:cubicBezTo>
                    <a:pt x="127" y="4230"/>
                    <a:pt x="539" y="4863"/>
                    <a:pt x="1172" y="5243"/>
                  </a:cubicBezTo>
                  <a:cubicBezTo>
                    <a:pt x="1204" y="5243"/>
                    <a:pt x="1204" y="5306"/>
                    <a:pt x="1267" y="5306"/>
                  </a:cubicBezTo>
                  <a:cubicBezTo>
                    <a:pt x="1267" y="5370"/>
                    <a:pt x="1299" y="5496"/>
                    <a:pt x="1362" y="5528"/>
                  </a:cubicBezTo>
                  <a:cubicBezTo>
                    <a:pt x="1425" y="5560"/>
                    <a:pt x="1457" y="5560"/>
                    <a:pt x="1489" y="5623"/>
                  </a:cubicBezTo>
                  <a:cubicBezTo>
                    <a:pt x="1892" y="5839"/>
                    <a:pt x="2329" y="5937"/>
                    <a:pt x="2765" y="5937"/>
                  </a:cubicBezTo>
                  <a:cubicBezTo>
                    <a:pt x="3734" y="5937"/>
                    <a:pt x="4700" y="5457"/>
                    <a:pt x="5289" y="4736"/>
                  </a:cubicBezTo>
                  <a:cubicBezTo>
                    <a:pt x="6239" y="3596"/>
                    <a:pt x="6081" y="1918"/>
                    <a:pt x="4941" y="873"/>
                  </a:cubicBezTo>
                  <a:cubicBezTo>
                    <a:pt x="4782" y="683"/>
                    <a:pt x="4529" y="556"/>
                    <a:pt x="4339" y="429"/>
                  </a:cubicBezTo>
                  <a:cubicBezTo>
                    <a:pt x="3879" y="156"/>
                    <a:pt x="3342" y="1"/>
                    <a:pt x="28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12494775" y="3635200"/>
              <a:ext cx="53075" cy="19900"/>
            </a:xfrm>
            <a:custGeom>
              <a:rect b="b" l="l" r="r" t="t"/>
              <a:pathLst>
                <a:path extrusionOk="0" h="796" w="2123">
                  <a:moveTo>
                    <a:pt x="234" y="1"/>
                  </a:moveTo>
                  <a:cubicBezTo>
                    <a:pt x="175" y="1"/>
                    <a:pt x="111" y="16"/>
                    <a:pt x="64" y="32"/>
                  </a:cubicBezTo>
                  <a:lnTo>
                    <a:pt x="32" y="64"/>
                  </a:lnTo>
                  <a:cubicBezTo>
                    <a:pt x="0" y="159"/>
                    <a:pt x="0" y="222"/>
                    <a:pt x="32" y="317"/>
                  </a:cubicBezTo>
                  <a:cubicBezTo>
                    <a:pt x="297" y="611"/>
                    <a:pt x="643" y="796"/>
                    <a:pt x="1045" y="796"/>
                  </a:cubicBezTo>
                  <a:cubicBezTo>
                    <a:pt x="1077" y="796"/>
                    <a:pt x="1108" y="795"/>
                    <a:pt x="1141" y="792"/>
                  </a:cubicBezTo>
                  <a:cubicBezTo>
                    <a:pt x="1552" y="761"/>
                    <a:pt x="1869" y="602"/>
                    <a:pt x="2059" y="286"/>
                  </a:cubicBezTo>
                  <a:cubicBezTo>
                    <a:pt x="2122" y="191"/>
                    <a:pt x="2091" y="64"/>
                    <a:pt x="2027" y="32"/>
                  </a:cubicBezTo>
                  <a:lnTo>
                    <a:pt x="1964" y="32"/>
                  </a:lnTo>
                  <a:cubicBezTo>
                    <a:pt x="1938" y="19"/>
                    <a:pt x="1906" y="11"/>
                    <a:pt x="1876" y="11"/>
                  </a:cubicBezTo>
                  <a:cubicBezTo>
                    <a:pt x="1833" y="11"/>
                    <a:pt x="1793" y="27"/>
                    <a:pt x="1774" y="64"/>
                  </a:cubicBezTo>
                  <a:cubicBezTo>
                    <a:pt x="1584" y="286"/>
                    <a:pt x="1299" y="381"/>
                    <a:pt x="1014" y="381"/>
                  </a:cubicBezTo>
                  <a:cubicBezTo>
                    <a:pt x="761" y="381"/>
                    <a:pt x="539" y="286"/>
                    <a:pt x="381" y="64"/>
                  </a:cubicBezTo>
                  <a:cubicBezTo>
                    <a:pt x="349" y="16"/>
                    <a:pt x="293"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11570050" y="3407300"/>
              <a:ext cx="150325" cy="115700"/>
            </a:xfrm>
            <a:custGeom>
              <a:rect b="b" l="l" r="r" t="t"/>
              <a:pathLst>
                <a:path extrusionOk="0" h="4628" w="6013">
                  <a:moveTo>
                    <a:pt x="2459" y="1"/>
                  </a:moveTo>
                  <a:cubicBezTo>
                    <a:pt x="1907" y="1"/>
                    <a:pt x="1363" y="204"/>
                    <a:pt x="950" y="661"/>
                  </a:cubicBezTo>
                  <a:cubicBezTo>
                    <a:pt x="0" y="1801"/>
                    <a:pt x="253" y="3321"/>
                    <a:pt x="1108" y="4366"/>
                  </a:cubicBezTo>
                  <a:lnTo>
                    <a:pt x="1108" y="4398"/>
                  </a:lnTo>
                  <a:cubicBezTo>
                    <a:pt x="1172" y="4398"/>
                    <a:pt x="1221" y="4384"/>
                    <a:pt x="1275" y="4384"/>
                  </a:cubicBezTo>
                  <a:cubicBezTo>
                    <a:pt x="1302" y="4384"/>
                    <a:pt x="1330" y="4387"/>
                    <a:pt x="1362" y="4398"/>
                  </a:cubicBezTo>
                  <a:cubicBezTo>
                    <a:pt x="1707" y="4556"/>
                    <a:pt x="2061" y="4627"/>
                    <a:pt x="2407" y="4627"/>
                  </a:cubicBezTo>
                  <a:cubicBezTo>
                    <a:pt x="4346" y="4627"/>
                    <a:pt x="6013" y="2391"/>
                    <a:pt x="4212" y="724"/>
                  </a:cubicBezTo>
                  <a:cubicBezTo>
                    <a:pt x="3738" y="268"/>
                    <a:pt x="3093" y="1"/>
                    <a:pt x="24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11561325" y="3391725"/>
              <a:ext cx="157575" cy="148425"/>
            </a:xfrm>
            <a:custGeom>
              <a:rect b="b" l="l" r="r" t="t"/>
              <a:pathLst>
                <a:path extrusionOk="0" h="5937" w="6303">
                  <a:moveTo>
                    <a:pt x="2812" y="711"/>
                  </a:moveTo>
                  <a:cubicBezTo>
                    <a:pt x="3416" y="711"/>
                    <a:pt x="4086" y="934"/>
                    <a:pt x="4561" y="1379"/>
                  </a:cubicBezTo>
                  <a:cubicBezTo>
                    <a:pt x="5384" y="2171"/>
                    <a:pt x="5574" y="3152"/>
                    <a:pt x="4973" y="4039"/>
                  </a:cubicBezTo>
                  <a:cubicBezTo>
                    <a:pt x="4558" y="4708"/>
                    <a:pt x="3723" y="5225"/>
                    <a:pt x="2799" y="5225"/>
                  </a:cubicBezTo>
                  <a:cubicBezTo>
                    <a:pt x="2454" y="5225"/>
                    <a:pt x="2096" y="5153"/>
                    <a:pt x="1742" y="4989"/>
                  </a:cubicBezTo>
                  <a:cubicBezTo>
                    <a:pt x="1711" y="4973"/>
                    <a:pt x="1671" y="4965"/>
                    <a:pt x="1636" y="4965"/>
                  </a:cubicBezTo>
                  <a:cubicBezTo>
                    <a:pt x="1600" y="4965"/>
                    <a:pt x="1568" y="4973"/>
                    <a:pt x="1552" y="4989"/>
                  </a:cubicBezTo>
                  <a:cubicBezTo>
                    <a:pt x="729" y="4039"/>
                    <a:pt x="349" y="2487"/>
                    <a:pt x="1362" y="1347"/>
                  </a:cubicBezTo>
                  <a:cubicBezTo>
                    <a:pt x="1711" y="936"/>
                    <a:pt x="2154" y="714"/>
                    <a:pt x="2693" y="714"/>
                  </a:cubicBezTo>
                  <a:cubicBezTo>
                    <a:pt x="2732" y="712"/>
                    <a:pt x="2772" y="711"/>
                    <a:pt x="2812" y="711"/>
                  </a:cubicBezTo>
                  <a:close/>
                  <a:moveTo>
                    <a:pt x="2853" y="0"/>
                  </a:moveTo>
                  <a:cubicBezTo>
                    <a:pt x="2207" y="0"/>
                    <a:pt x="1565" y="226"/>
                    <a:pt x="1046" y="746"/>
                  </a:cubicBezTo>
                  <a:cubicBezTo>
                    <a:pt x="349" y="1379"/>
                    <a:pt x="1" y="2424"/>
                    <a:pt x="127" y="3406"/>
                  </a:cubicBezTo>
                  <a:cubicBezTo>
                    <a:pt x="191" y="4229"/>
                    <a:pt x="602" y="4863"/>
                    <a:pt x="1236" y="5274"/>
                  </a:cubicBezTo>
                  <a:cubicBezTo>
                    <a:pt x="1267" y="5274"/>
                    <a:pt x="1267" y="5306"/>
                    <a:pt x="1299" y="5306"/>
                  </a:cubicBezTo>
                  <a:cubicBezTo>
                    <a:pt x="1299" y="5369"/>
                    <a:pt x="1362" y="5496"/>
                    <a:pt x="1426" y="5528"/>
                  </a:cubicBezTo>
                  <a:cubicBezTo>
                    <a:pt x="1457" y="5559"/>
                    <a:pt x="1521" y="5559"/>
                    <a:pt x="1552" y="5623"/>
                  </a:cubicBezTo>
                  <a:cubicBezTo>
                    <a:pt x="1956" y="5839"/>
                    <a:pt x="2389" y="5936"/>
                    <a:pt x="2822" y="5936"/>
                  </a:cubicBezTo>
                  <a:cubicBezTo>
                    <a:pt x="3784" y="5936"/>
                    <a:pt x="4741" y="5456"/>
                    <a:pt x="5353" y="4736"/>
                  </a:cubicBezTo>
                  <a:cubicBezTo>
                    <a:pt x="6303" y="3596"/>
                    <a:pt x="6144" y="1949"/>
                    <a:pt x="5004" y="872"/>
                  </a:cubicBezTo>
                  <a:cubicBezTo>
                    <a:pt x="4846" y="714"/>
                    <a:pt x="4624" y="556"/>
                    <a:pt x="4403" y="429"/>
                  </a:cubicBezTo>
                  <a:cubicBezTo>
                    <a:pt x="3929" y="156"/>
                    <a:pt x="3390" y="0"/>
                    <a:pt x="28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11601700" y="3485650"/>
              <a:ext cx="54650" cy="19825"/>
            </a:xfrm>
            <a:custGeom>
              <a:rect b="b" l="l" r="r" t="t"/>
              <a:pathLst>
                <a:path extrusionOk="0" h="793" w="2186">
                  <a:moveTo>
                    <a:pt x="279" y="0"/>
                  </a:moveTo>
                  <a:cubicBezTo>
                    <a:pt x="225" y="0"/>
                    <a:pt x="170" y="15"/>
                    <a:pt x="127" y="29"/>
                  </a:cubicBezTo>
                  <a:lnTo>
                    <a:pt x="96" y="92"/>
                  </a:lnTo>
                  <a:cubicBezTo>
                    <a:pt x="1" y="155"/>
                    <a:pt x="1" y="250"/>
                    <a:pt x="96" y="314"/>
                  </a:cubicBezTo>
                  <a:cubicBezTo>
                    <a:pt x="331" y="608"/>
                    <a:pt x="702" y="792"/>
                    <a:pt x="1108" y="792"/>
                  </a:cubicBezTo>
                  <a:cubicBezTo>
                    <a:pt x="1140" y="792"/>
                    <a:pt x="1172" y="791"/>
                    <a:pt x="1204" y="789"/>
                  </a:cubicBezTo>
                  <a:cubicBezTo>
                    <a:pt x="1584" y="757"/>
                    <a:pt x="1901" y="599"/>
                    <a:pt x="2123" y="282"/>
                  </a:cubicBezTo>
                  <a:cubicBezTo>
                    <a:pt x="2186" y="187"/>
                    <a:pt x="2154" y="92"/>
                    <a:pt x="2059" y="29"/>
                  </a:cubicBezTo>
                  <a:lnTo>
                    <a:pt x="2028" y="29"/>
                  </a:lnTo>
                  <a:cubicBezTo>
                    <a:pt x="2004" y="17"/>
                    <a:pt x="1977" y="10"/>
                    <a:pt x="1950" y="10"/>
                  </a:cubicBezTo>
                  <a:cubicBezTo>
                    <a:pt x="1903" y="10"/>
                    <a:pt x="1858" y="32"/>
                    <a:pt x="1838" y="92"/>
                  </a:cubicBezTo>
                  <a:cubicBezTo>
                    <a:pt x="1648" y="282"/>
                    <a:pt x="1363" y="409"/>
                    <a:pt x="1078" y="409"/>
                  </a:cubicBezTo>
                  <a:cubicBezTo>
                    <a:pt x="793" y="409"/>
                    <a:pt x="602" y="282"/>
                    <a:pt x="444" y="92"/>
                  </a:cubicBezTo>
                  <a:cubicBezTo>
                    <a:pt x="409" y="22"/>
                    <a:pt x="345" y="0"/>
                    <a:pt x="2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6751600" y="3100825"/>
              <a:ext cx="151250" cy="115500"/>
            </a:xfrm>
            <a:custGeom>
              <a:rect b="b" l="l" r="r" t="t"/>
              <a:pathLst>
                <a:path extrusionOk="0" h="4620" w="6050">
                  <a:moveTo>
                    <a:pt x="2504" y="0"/>
                  </a:moveTo>
                  <a:cubicBezTo>
                    <a:pt x="1947" y="0"/>
                    <a:pt x="1398" y="203"/>
                    <a:pt x="982" y="664"/>
                  </a:cubicBezTo>
                  <a:cubicBezTo>
                    <a:pt x="0" y="1773"/>
                    <a:pt x="285" y="3324"/>
                    <a:pt x="1140" y="4338"/>
                  </a:cubicBezTo>
                  <a:lnTo>
                    <a:pt x="1140" y="4401"/>
                  </a:lnTo>
                  <a:cubicBezTo>
                    <a:pt x="1203" y="4401"/>
                    <a:pt x="1253" y="4373"/>
                    <a:pt x="1307" y="4373"/>
                  </a:cubicBezTo>
                  <a:cubicBezTo>
                    <a:pt x="1334" y="4373"/>
                    <a:pt x="1362" y="4380"/>
                    <a:pt x="1394" y="4401"/>
                  </a:cubicBezTo>
                  <a:cubicBezTo>
                    <a:pt x="1733" y="4552"/>
                    <a:pt x="2081" y="4620"/>
                    <a:pt x="2422" y="4620"/>
                  </a:cubicBezTo>
                  <a:cubicBezTo>
                    <a:pt x="4368" y="4620"/>
                    <a:pt x="6050" y="2394"/>
                    <a:pt x="4244" y="696"/>
                  </a:cubicBezTo>
                  <a:cubicBezTo>
                    <a:pt x="3773" y="259"/>
                    <a:pt x="3134" y="0"/>
                    <a:pt x="25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6743675" y="3084975"/>
              <a:ext cx="156000" cy="148350"/>
            </a:xfrm>
            <a:custGeom>
              <a:rect b="b" l="l" r="r" t="t"/>
              <a:pathLst>
                <a:path extrusionOk="0" h="5934" w="6240">
                  <a:moveTo>
                    <a:pt x="2799" y="694"/>
                  </a:moveTo>
                  <a:cubicBezTo>
                    <a:pt x="3406" y="694"/>
                    <a:pt x="4082" y="945"/>
                    <a:pt x="4561" y="1393"/>
                  </a:cubicBezTo>
                  <a:cubicBezTo>
                    <a:pt x="5384" y="2185"/>
                    <a:pt x="5574" y="3167"/>
                    <a:pt x="5004" y="4022"/>
                  </a:cubicBezTo>
                  <a:cubicBezTo>
                    <a:pt x="4566" y="4690"/>
                    <a:pt x="3725" y="5208"/>
                    <a:pt x="2799" y="5208"/>
                  </a:cubicBezTo>
                  <a:cubicBezTo>
                    <a:pt x="2453" y="5208"/>
                    <a:pt x="2095" y="5135"/>
                    <a:pt x="1742" y="4972"/>
                  </a:cubicBezTo>
                  <a:cubicBezTo>
                    <a:pt x="1711" y="4956"/>
                    <a:pt x="1671" y="4948"/>
                    <a:pt x="1635" y="4948"/>
                  </a:cubicBezTo>
                  <a:cubicBezTo>
                    <a:pt x="1600" y="4948"/>
                    <a:pt x="1568" y="4956"/>
                    <a:pt x="1552" y="4972"/>
                  </a:cubicBezTo>
                  <a:cubicBezTo>
                    <a:pt x="729" y="4022"/>
                    <a:pt x="317" y="2502"/>
                    <a:pt x="1362" y="1330"/>
                  </a:cubicBezTo>
                  <a:cubicBezTo>
                    <a:pt x="1711" y="950"/>
                    <a:pt x="2154" y="696"/>
                    <a:pt x="2692" y="696"/>
                  </a:cubicBezTo>
                  <a:cubicBezTo>
                    <a:pt x="2728" y="695"/>
                    <a:pt x="2763" y="694"/>
                    <a:pt x="2799" y="694"/>
                  </a:cubicBezTo>
                  <a:close/>
                  <a:moveTo>
                    <a:pt x="2766" y="1"/>
                  </a:moveTo>
                  <a:cubicBezTo>
                    <a:pt x="2128" y="1"/>
                    <a:pt x="1491" y="219"/>
                    <a:pt x="982" y="728"/>
                  </a:cubicBezTo>
                  <a:cubicBezTo>
                    <a:pt x="317" y="1361"/>
                    <a:pt x="0" y="2407"/>
                    <a:pt x="95" y="3388"/>
                  </a:cubicBezTo>
                  <a:cubicBezTo>
                    <a:pt x="159" y="4243"/>
                    <a:pt x="570" y="4877"/>
                    <a:pt x="1204" y="5257"/>
                  </a:cubicBezTo>
                  <a:cubicBezTo>
                    <a:pt x="1235" y="5257"/>
                    <a:pt x="1235" y="5288"/>
                    <a:pt x="1267" y="5288"/>
                  </a:cubicBezTo>
                  <a:cubicBezTo>
                    <a:pt x="1267" y="5383"/>
                    <a:pt x="1299" y="5510"/>
                    <a:pt x="1394" y="5542"/>
                  </a:cubicBezTo>
                  <a:cubicBezTo>
                    <a:pt x="1425" y="5573"/>
                    <a:pt x="1457" y="5573"/>
                    <a:pt x="1489" y="5605"/>
                  </a:cubicBezTo>
                  <a:cubicBezTo>
                    <a:pt x="1905" y="5833"/>
                    <a:pt x="2348" y="5934"/>
                    <a:pt x="2788" y="5934"/>
                  </a:cubicBezTo>
                  <a:cubicBezTo>
                    <a:pt x="3755" y="5934"/>
                    <a:pt x="4701" y="5447"/>
                    <a:pt x="5289" y="4750"/>
                  </a:cubicBezTo>
                  <a:cubicBezTo>
                    <a:pt x="6239" y="3610"/>
                    <a:pt x="6081" y="1931"/>
                    <a:pt x="4941" y="855"/>
                  </a:cubicBezTo>
                  <a:cubicBezTo>
                    <a:pt x="4782" y="696"/>
                    <a:pt x="4561" y="538"/>
                    <a:pt x="4339" y="443"/>
                  </a:cubicBezTo>
                  <a:cubicBezTo>
                    <a:pt x="3869" y="164"/>
                    <a:pt x="3317" y="1"/>
                    <a:pt x="27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6784050" y="3178850"/>
              <a:ext cx="53850" cy="20225"/>
            </a:xfrm>
            <a:custGeom>
              <a:rect b="b" l="l" r="r" t="t"/>
              <a:pathLst>
                <a:path extrusionOk="0" h="809" w="2154">
                  <a:moveTo>
                    <a:pt x="259" y="1"/>
                  </a:moveTo>
                  <a:cubicBezTo>
                    <a:pt x="193" y="1"/>
                    <a:pt x="130" y="28"/>
                    <a:pt x="96" y="45"/>
                  </a:cubicBezTo>
                  <a:lnTo>
                    <a:pt x="64" y="77"/>
                  </a:lnTo>
                  <a:cubicBezTo>
                    <a:pt x="1" y="172"/>
                    <a:pt x="1" y="235"/>
                    <a:pt x="64" y="330"/>
                  </a:cubicBezTo>
                  <a:cubicBezTo>
                    <a:pt x="299" y="624"/>
                    <a:pt x="670" y="808"/>
                    <a:pt x="1076" y="808"/>
                  </a:cubicBezTo>
                  <a:cubicBezTo>
                    <a:pt x="1108" y="808"/>
                    <a:pt x="1140" y="807"/>
                    <a:pt x="1172" y="805"/>
                  </a:cubicBezTo>
                  <a:cubicBezTo>
                    <a:pt x="1552" y="742"/>
                    <a:pt x="1869" y="583"/>
                    <a:pt x="2059" y="267"/>
                  </a:cubicBezTo>
                  <a:cubicBezTo>
                    <a:pt x="2154" y="203"/>
                    <a:pt x="2091" y="77"/>
                    <a:pt x="2027" y="45"/>
                  </a:cubicBezTo>
                  <a:lnTo>
                    <a:pt x="1996" y="45"/>
                  </a:lnTo>
                  <a:cubicBezTo>
                    <a:pt x="1956" y="32"/>
                    <a:pt x="1922" y="24"/>
                    <a:pt x="1894" y="24"/>
                  </a:cubicBezTo>
                  <a:cubicBezTo>
                    <a:pt x="1854" y="24"/>
                    <a:pt x="1824" y="40"/>
                    <a:pt x="1806" y="77"/>
                  </a:cubicBezTo>
                  <a:cubicBezTo>
                    <a:pt x="1584" y="267"/>
                    <a:pt x="1331" y="393"/>
                    <a:pt x="1046" y="393"/>
                  </a:cubicBezTo>
                  <a:cubicBezTo>
                    <a:pt x="761" y="393"/>
                    <a:pt x="571" y="267"/>
                    <a:pt x="412" y="77"/>
                  </a:cubicBezTo>
                  <a:cubicBezTo>
                    <a:pt x="369" y="19"/>
                    <a:pt x="313" y="1"/>
                    <a:pt x="2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6878275" y="3276550"/>
              <a:ext cx="156775" cy="117825"/>
            </a:xfrm>
            <a:custGeom>
              <a:rect b="b" l="l" r="r" t="t"/>
              <a:pathLst>
                <a:path extrusionOk="0" h="4713" w="6271">
                  <a:moveTo>
                    <a:pt x="4529" y="1"/>
                  </a:moveTo>
                  <a:cubicBezTo>
                    <a:pt x="4465" y="96"/>
                    <a:pt x="4402" y="96"/>
                    <a:pt x="4307" y="96"/>
                  </a:cubicBezTo>
                  <a:cubicBezTo>
                    <a:pt x="4155" y="68"/>
                    <a:pt x="4004" y="55"/>
                    <a:pt x="3856" y="55"/>
                  </a:cubicBezTo>
                  <a:cubicBezTo>
                    <a:pt x="1608" y="55"/>
                    <a:pt x="0" y="3063"/>
                    <a:pt x="2407" y="4371"/>
                  </a:cubicBezTo>
                  <a:cubicBezTo>
                    <a:pt x="2806" y="4594"/>
                    <a:pt x="3265" y="4712"/>
                    <a:pt x="3714" y="4712"/>
                  </a:cubicBezTo>
                  <a:cubicBezTo>
                    <a:pt x="4479" y="4712"/>
                    <a:pt x="5215" y="4369"/>
                    <a:pt x="5574" y="3611"/>
                  </a:cubicBezTo>
                  <a:cubicBezTo>
                    <a:pt x="6271" y="2312"/>
                    <a:pt x="5637" y="887"/>
                    <a:pt x="4560" y="64"/>
                  </a:cubicBezTo>
                  <a:cubicBezTo>
                    <a:pt x="4529" y="64"/>
                    <a:pt x="4529" y="1"/>
                    <a:pt x="45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6882225" y="3262550"/>
              <a:ext cx="160750" cy="147825"/>
            </a:xfrm>
            <a:custGeom>
              <a:rect b="b" l="l" r="r" t="t"/>
              <a:pathLst>
                <a:path extrusionOk="0" h="5913" w="6430">
                  <a:moveTo>
                    <a:pt x="3654" y="677"/>
                  </a:moveTo>
                  <a:cubicBezTo>
                    <a:pt x="3804" y="677"/>
                    <a:pt x="3959" y="691"/>
                    <a:pt x="4117" y="719"/>
                  </a:cubicBezTo>
                  <a:cubicBezTo>
                    <a:pt x="4212" y="719"/>
                    <a:pt x="4276" y="719"/>
                    <a:pt x="4307" y="687"/>
                  </a:cubicBezTo>
                  <a:cubicBezTo>
                    <a:pt x="5321" y="1416"/>
                    <a:pt x="6049" y="2777"/>
                    <a:pt x="5353" y="4171"/>
                  </a:cubicBezTo>
                  <a:cubicBezTo>
                    <a:pt x="5099" y="4646"/>
                    <a:pt x="4719" y="4963"/>
                    <a:pt x="4212" y="5121"/>
                  </a:cubicBezTo>
                  <a:cubicBezTo>
                    <a:pt x="3980" y="5191"/>
                    <a:pt x="3735" y="5226"/>
                    <a:pt x="3487" y="5226"/>
                  </a:cubicBezTo>
                  <a:cubicBezTo>
                    <a:pt x="3058" y="5226"/>
                    <a:pt x="2618" y="5120"/>
                    <a:pt x="2217" y="4899"/>
                  </a:cubicBezTo>
                  <a:cubicBezTo>
                    <a:pt x="1236" y="4329"/>
                    <a:pt x="824" y="3411"/>
                    <a:pt x="1204" y="2429"/>
                  </a:cubicBezTo>
                  <a:cubicBezTo>
                    <a:pt x="1514" y="1528"/>
                    <a:pt x="2449" y="677"/>
                    <a:pt x="3654" y="677"/>
                  </a:cubicBezTo>
                  <a:close/>
                  <a:moveTo>
                    <a:pt x="3487" y="1"/>
                  </a:moveTo>
                  <a:cubicBezTo>
                    <a:pt x="2277" y="1"/>
                    <a:pt x="1175" y="834"/>
                    <a:pt x="666" y="1827"/>
                  </a:cubicBezTo>
                  <a:cubicBezTo>
                    <a:pt x="0" y="3189"/>
                    <a:pt x="571" y="4773"/>
                    <a:pt x="1932" y="5533"/>
                  </a:cubicBezTo>
                  <a:cubicBezTo>
                    <a:pt x="2154" y="5628"/>
                    <a:pt x="2376" y="5723"/>
                    <a:pt x="2629" y="5786"/>
                  </a:cubicBezTo>
                  <a:cubicBezTo>
                    <a:pt x="2926" y="5868"/>
                    <a:pt x="3237" y="5912"/>
                    <a:pt x="3546" y="5912"/>
                  </a:cubicBezTo>
                  <a:cubicBezTo>
                    <a:pt x="4422" y="5912"/>
                    <a:pt x="5289" y="5560"/>
                    <a:pt x="5828" y="4741"/>
                  </a:cubicBezTo>
                  <a:cubicBezTo>
                    <a:pt x="6334" y="3886"/>
                    <a:pt x="6429" y="2777"/>
                    <a:pt x="6113" y="1891"/>
                  </a:cubicBezTo>
                  <a:cubicBezTo>
                    <a:pt x="5828" y="1099"/>
                    <a:pt x="5258" y="561"/>
                    <a:pt x="4592" y="339"/>
                  </a:cubicBezTo>
                  <a:lnTo>
                    <a:pt x="4529" y="339"/>
                  </a:lnTo>
                  <a:cubicBezTo>
                    <a:pt x="4529" y="244"/>
                    <a:pt x="4434" y="181"/>
                    <a:pt x="4307" y="149"/>
                  </a:cubicBezTo>
                  <a:cubicBezTo>
                    <a:pt x="4276" y="149"/>
                    <a:pt x="4244" y="86"/>
                    <a:pt x="4149" y="86"/>
                  </a:cubicBezTo>
                  <a:cubicBezTo>
                    <a:pt x="3927" y="28"/>
                    <a:pt x="3705" y="1"/>
                    <a:pt x="3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6942400" y="3296350"/>
              <a:ext cx="52275" cy="25350"/>
            </a:xfrm>
            <a:custGeom>
              <a:rect b="b" l="l" r="r" t="t"/>
              <a:pathLst>
                <a:path extrusionOk="0" h="1014" w="2091">
                  <a:moveTo>
                    <a:pt x="1217" y="0"/>
                  </a:moveTo>
                  <a:cubicBezTo>
                    <a:pt x="1074" y="0"/>
                    <a:pt x="929" y="21"/>
                    <a:pt x="792" y="64"/>
                  </a:cubicBezTo>
                  <a:cubicBezTo>
                    <a:pt x="444" y="159"/>
                    <a:pt x="159" y="412"/>
                    <a:pt x="64" y="760"/>
                  </a:cubicBezTo>
                  <a:cubicBezTo>
                    <a:pt x="0" y="887"/>
                    <a:pt x="64" y="950"/>
                    <a:pt x="127" y="1014"/>
                  </a:cubicBezTo>
                  <a:lnTo>
                    <a:pt x="159" y="1014"/>
                  </a:lnTo>
                  <a:cubicBezTo>
                    <a:pt x="254" y="1014"/>
                    <a:pt x="317" y="1014"/>
                    <a:pt x="380" y="919"/>
                  </a:cubicBezTo>
                  <a:cubicBezTo>
                    <a:pt x="539" y="665"/>
                    <a:pt x="760" y="475"/>
                    <a:pt x="1045" y="444"/>
                  </a:cubicBezTo>
                  <a:cubicBezTo>
                    <a:pt x="1095" y="437"/>
                    <a:pt x="1148" y="433"/>
                    <a:pt x="1203" y="433"/>
                  </a:cubicBezTo>
                  <a:cubicBezTo>
                    <a:pt x="1390" y="433"/>
                    <a:pt x="1595" y="479"/>
                    <a:pt x="1742" y="602"/>
                  </a:cubicBezTo>
                  <a:cubicBezTo>
                    <a:pt x="1791" y="626"/>
                    <a:pt x="1839" y="637"/>
                    <a:pt x="1884" y="637"/>
                  </a:cubicBezTo>
                  <a:cubicBezTo>
                    <a:pt x="1956" y="637"/>
                    <a:pt x="2020" y="609"/>
                    <a:pt x="2059" y="570"/>
                  </a:cubicBezTo>
                  <a:cubicBezTo>
                    <a:pt x="2059" y="570"/>
                    <a:pt x="2090" y="507"/>
                    <a:pt x="2090" y="475"/>
                  </a:cubicBezTo>
                  <a:cubicBezTo>
                    <a:pt x="2059" y="380"/>
                    <a:pt x="2059" y="285"/>
                    <a:pt x="1995" y="254"/>
                  </a:cubicBezTo>
                  <a:cubicBezTo>
                    <a:pt x="1784" y="85"/>
                    <a:pt x="1503" y="0"/>
                    <a:pt x="12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6344700" y="3276550"/>
              <a:ext cx="156725" cy="117825"/>
            </a:xfrm>
            <a:custGeom>
              <a:rect b="b" l="l" r="r" t="t"/>
              <a:pathLst>
                <a:path extrusionOk="0" h="4713" w="6269">
                  <a:moveTo>
                    <a:pt x="4527" y="1"/>
                  </a:moveTo>
                  <a:cubicBezTo>
                    <a:pt x="4495" y="96"/>
                    <a:pt x="4400" y="96"/>
                    <a:pt x="4337" y="96"/>
                  </a:cubicBezTo>
                  <a:cubicBezTo>
                    <a:pt x="4182" y="68"/>
                    <a:pt x="4030" y="55"/>
                    <a:pt x="3880" y="55"/>
                  </a:cubicBezTo>
                  <a:cubicBezTo>
                    <a:pt x="1606" y="55"/>
                    <a:pt x="0" y="3063"/>
                    <a:pt x="2437" y="4371"/>
                  </a:cubicBezTo>
                  <a:cubicBezTo>
                    <a:pt x="2824" y="4594"/>
                    <a:pt x="3275" y="4712"/>
                    <a:pt x="3722" y="4712"/>
                  </a:cubicBezTo>
                  <a:cubicBezTo>
                    <a:pt x="4481" y="4712"/>
                    <a:pt x="5225" y="4369"/>
                    <a:pt x="5604" y="3611"/>
                  </a:cubicBezTo>
                  <a:cubicBezTo>
                    <a:pt x="6269" y="2312"/>
                    <a:pt x="5667" y="887"/>
                    <a:pt x="4559" y="64"/>
                  </a:cubicBezTo>
                  <a:cubicBezTo>
                    <a:pt x="4527" y="64"/>
                    <a:pt x="4527" y="1"/>
                    <a:pt x="45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6348600" y="3261750"/>
              <a:ext cx="161525" cy="147700"/>
            </a:xfrm>
            <a:custGeom>
              <a:rect b="b" l="l" r="r" t="t"/>
              <a:pathLst>
                <a:path extrusionOk="0" h="5908" w="6461">
                  <a:moveTo>
                    <a:pt x="3670" y="668"/>
                  </a:moveTo>
                  <a:cubicBezTo>
                    <a:pt x="3836" y="668"/>
                    <a:pt x="4007" y="684"/>
                    <a:pt x="4181" y="719"/>
                  </a:cubicBezTo>
                  <a:cubicBezTo>
                    <a:pt x="4244" y="719"/>
                    <a:pt x="4339" y="719"/>
                    <a:pt x="4371" y="688"/>
                  </a:cubicBezTo>
                  <a:cubicBezTo>
                    <a:pt x="5353" y="1384"/>
                    <a:pt x="6113" y="2809"/>
                    <a:pt x="5384" y="4171"/>
                  </a:cubicBezTo>
                  <a:cubicBezTo>
                    <a:pt x="5163" y="4646"/>
                    <a:pt x="4751" y="4963"/>
                    <a:pt x="4244" y="5121"/>
                  </a:cubicBezTo>
                  <a:cubicBezTo>
                    <a:pt x="4017" y="5189"/>
                    <a:pt x="3777" y="5225"/>
                    <a:pt x="3534" y="5225"/>
                  </a:cubicBezTo>
                  <a:cubicBezTo>
                    <a:pt x="3100" y="5225"/>
                    <a:pt x="2655" y="5111"/>
                    <a:pt x="2249" y="4868"/>
                  </a:cubicBezTo>
                  <a:cubicBezTo>
                    <a:pt x="1267" y="4329"/>
                    <a:pt x="887" y="3411"/>
                    <a:pt x="1236" y="2429"/>
                  </a:cubicBezTo>
                  <a:cubicBezTo>
                    <a:pt x="1541" y="1512"/>
                    <a:pt x="2481" y="668"/>
                    <a:pt x="3670" y="668"/>
                  </a:cubicBezTo>
                  <a:close/>
                  <a:moveTo>
                    <a:pt x="3507" y="1"/>
                  </a:moveTo>
                  <a:cubicBezTo>
                    <a:pt x="2277" y="1"/>
                    <a:pt x="1180" y="835"/>
                    <a:pt x="697" y="1828"/>
                  </a:cubicBezTo>
                  <a:cubicBezTo>
                    <a:pt x="1" y="3189"/>
                    <a:pt x="571" y="4773"/>
                    <a:pt x="1964" y="5501"/>
                  </a:cubicBezTo>
                  <a:cubicBezTo>
                    <a:pt x="2154" y="5628"/>
                    <a:pt x="2376" y="5691"/>
                    <a:pt x="2629" y="5786"/>
                  </a:cubicBezTo>
                  <a:cubicBezTo>
                    <a:pt x="2916" y="5866"/>
                    <a:pt x="3217" y="5907"/>
                    <a:pt x="3517" y="5907"/>
                  </a:cubicBezTo>
                  <a:cubicBezTo>
                    <a:pt x="4412" y="5907"/>
                    <a:pt x="5306" y="5539"/>
                    <a:pt x="5828" y="4710"/>
                  </a:cubicBezTo>
                  <a:cubicBezTo>
                    <a:pt x="6334" y="3886"/>
                    <a:pt x="6461" y="2809"/>
                    <a:pt x="6113" y="1859"/>
                  </a:cubicBezTo>
                  <a:cubicBezTo>
                    <a:pt x="5828" y="1068"/>
                    <a:pt x="5289" y="561"/>
                    <a:pt x="4593" y="339"/>
                  </a:cubicBezTo>
                  <a:lnTo>
                    <a:pt x="4529" y="339"/>
                  </a:lnTo>
                  <a:cubicBezTo>
                    <a:pt x="4529" y="244"/>
                    <a:pt x="4434" y="181"/>
                    <a:pt x="4339" y="118"/>
                  </a:cubicBezTo>
                  <a:cubicBezTo>
                    <a:pt x="4276" y="118"/>
                    <a:pt x="4244" y="86"/>
                    <a:pt x="4181" y="86"/>
                  </a:cubicBezTo>
                  <a:cubicBezTo>
                    <a:pt x="3954" y="28"/>
                    <a:pt x="3728" y="1"/>
                    <a:pt x="3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6409575" y="3295300"/>
              <a:ext cx="52275" cy="24825"/>
            </a:xfrm>
            <a:custGeom>
              <a:rect b="b" l="l" r="r" t="t"/>
              <a:pathLst>
                <a:path extrusionOk="0" h="993" w="2091">
                  <a:moveTo>
                    <a:pt x="1142" y="0"/>
                  </a:moveTo>
                  <a:cubicBezTo>
                    <a:pt x="1021" y="0"/>
                    <a:pt x="903" y="15"/>
                    <a:pt x="792" y="42"/>
                  </a:cubicBezTo>
                  <a:cubicBezTo>
                    <a:pt x="412" y="169"/>
                    <a:pt x="158" y="422"/>
                    <a:pt x="32" y="771"/>
                  </a:cubicBezTo>
                  <a:cubicBezTo>
                    <a:pt x="0" y="897"/>
                    <a:pt x="32" y="961"/>
                    <a:pt x="95" y="992"/>
                  </a:cubicBezTo>
                  <a:lnTo>
                    <a:pt x="127" y="992"/>
                  </a:lnTo>
                  <a:cubicBezTo>
                    <a:pt x="222" y="992"/>
                    <a:pt x="317" y="992"/>
                    <a:pt x="348" y="929"/>
                  </a:cubicBezTo>
                  <a:cubicBezTo>
                    <a:pt x="507" y="676"/>
                    <a:pt x="728" y="486"/>
                    <a:pt x="1013" y="454"/>
                  </a:cubicBezTo>
                  <a:cubicBezTo>
                    <a:pt x="1071" y="438"/>
                    <a:pt x="1132" y="430"/>
                    <a:pt x="1195" y="430"/>
                  </a:cubicBezTo>
                  <a:cubicBezTo>
                    <a:pt x="1376" y="430"/>
                    <a:pt x="1569" y="495"/>
                    <a:pt x="1710" y="612"/>
                  </a:cubicBezTo>
                  <a:cubicBezTo>
                    <a:pt x="1755" y="635"/>
                    <a:pt x="1800" y="645"/>
                    <a:pt x="1842" y="645"/>
                  </a:cubicBezTo>
                  <a:cubicBezTo>
                    <a:pt x="1919" y="645"/>
                    <a:pt x="1986" y="610"/>
                    <a:pt x="2027" y="549"/>
                  </a:cubicBezTo>
                  <a:cubicBezTo>
                    <a:pt x="2027" y="549"/>
                    <a:pt x="2090" y="517"/>
                    <a:pt x="2090" y="486"/>
                  </a:cubicBezTo>
                  <a:cubicBezTo>
                    <a:pt x="2090" y="422"/>
                    <a:pt x="2059" y="327"/>
                    <a:pt x="1964" y="264"/>
                  </a:cubicBezTo>
                  <a:cubicBezTo>
                    <a:pt x="1739" y="84"/>
                    <a:pt x="1435" y="0"/>
                    <a:pt x="1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txBox="1"/>
          <p:nvPr>
            <p:ph type="title"/>
          </p:nvPr>
        </p:nvSpPr>
        <p:spPr>
          <a:xfrm>
            <a:off x="616250" y="554700"/>
            <a:ext cx="7906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6" name="Google Shape;66;p6"/>
          <p:cNvGrpSpPr/>
          <p:nvPr/>
        </p:nvGrpSpPr>
        <p:grpSpPr>
          <a:xfrm>
            <a:off x="718809" y="544092"/>
            <a:ext cx="8051006" cy="989495"/>
            <a:chOff x="-21177300" y="1273350"/>
            <a:chExt cx="6267325" cy="770275"/>
          </a:xfrm>
        </p:grpSpPr>
        <p:sp>
          <p:nvSpPr>
            <p:cNvPr id="67" name="Google Shape;67;p6"/>
            <p:cNvSpPr/>
            <p:nvPr/>
          </p:nvSpPr>
          <p:spPr>
            <a:xfrm>
              <a:off x="-21172675" y="1664650"/>
              <a:ext cx="142650" cy="117700"/>
            </a:xfrm>
            <a:custGeom>
              <a:rect b="b" l="l" r="r" t="t"/>
              <a:pathLst>
                <a:path extrusionOk="0" h="4708" w="5706">
                  <a:moveTo>
                    <a:pt x="2711" y="1"/>
                  </a:moveTo>
                  <a:cubicBezTo>
                    <a:pt x="2409" y="1"/>
                    <a:pt x="2105" y="45"/>
                    <a:pt x="1811" y="131"/>
                  </a:cubicBezTo>
                  <a:lnTo>
                    <a:pt x="1747" y="131"/>
                  </a:lnTo>
                  <a:cubicBezTo>
                    <a:pt x="1747" y="194"/>
                    <a:pt x="1747" y="289"/>
                    <a:pt x="1684" y="321"/>
                  </a:cubicBezTo>
                  <a:cubicBezTo>
                    <a:pt x="0" y="1756"/>
                    <a:pt x="794" y="4708"/>
                    <a:pt x="2809" y="4708"/>
                  </a:cubicBezTo>
                  <a:cubicBezTo>
                    <a:pt x="3105" y="4708"/>
                    <a:pt x="3429" y="4644"/>
                    <a:pt x="3774" y="4501"/>
                  </a:cubicBezTo>
                  <a:cubicBezTo>
                    <a:pt x="4882" y="4026"/>
                    <a:pt x="5706" y="2823"/>
                    <a:pt x="5199" y="1588"/>
                  </a:cubicBezTo>
                  <a:cubicBezTo>
                    <a:pt x="4734" y="510"/>
                    <a:pt x="3739" y="1"/>
                    <a:pt x="27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a:off x="-21177300" y="1649525"/>
              <a:ext cx="160750" cy="146750"/>
            </a:xfrm>
            <a:custGeom>
              <a:rect b="b" l="l" r="r" t="t"/>
              <a:pathLst>
                <a:path extrusionOk="0" h="5870" w="6430">
                  <a:moveTo>
                    <a:pt x="2773" y="672"/>
                  </a:moveTo>
                  <a:cubicBezTo>
                    <a:pt x="3800" y="672"/>
                    <a:pt x="4857" y="1103"/>
                    <a:pt x="5352" y="2193"/>
                  </a:cubicBezTo>
                  <a:cubicBezTo>
                    <a:pt x="5542" y="2668"/>
                    <a:pt x="5542" y="3175"/>
                    <a:pt x="5352" y="3650"/>
                  </a:cubicBezTo>
                  <a:cubicBezTo>
                    <a:pt x="5099" y="4251"/>
                    <a:pt x="4561" y="4758"/>
                    <a:pt x="3927" y="5043"/>
                  </a:cubicBezTo>
                  <a:cubicBezTo>
                    <a:pt x="3593" y="5181"/>
                    <a:pt x="3271" y="5248"/>
                    <a:pt x="2969" y="5248"/>
                  </a:cubicBezTo>
                  <a:cubicBezTo>
                    <a:pt x="2300" y="5248"/>
                    <a:pt x="1733" y="4916"/>
                    <a:pt x="1362" y="4283"/>
                  </a:cubicBezTo>
                  <a:cubicBezTo>
                    <a:pt x="792" y="3365"/>
                    <a:pt x="792" y="1876"/>
                    <a:pt x="1869" y="958"/>
                  </a:cubicBezTo>
                  <a:cubicBezTo>
                    <a:pt x="1901" y="926"/>
                    <a:pt x="1932" y="831"/>
                    <a:pt x="1932" y="768"/>
                  </a:cubicBezTo>
                  <a:cubicBezTo>
                    <a:pt x="2202" y="706"/>
                    <a:pt x="2486" y="672"/>
                    <a:pt x="2773" y="672"/>
                  </a:cubicBezTo>
                  <a:close/>
                  <a:moveTo>
                    <a:pt x="3085" y="0"/>
                  </a:moveTo>
                  <a:cubicBezTo>
                    <a:pt x="2639" y="0"/>
                    <a:pt x="2221" y="126"/>
                    <a:pt x="1837" y="356"/>
                  </a:cubicBezTo>
                  <a:cubicBezTo>
                    <a:pt x="1774" y="356"/>
                    <a:pt x="1774" y="419"/>
                    <a:pt x="1774" y="419"/>
                  </a:cubicBezTo>
                  <a:cubicBezTo>
                    <a:pt x="1742" y="388"/>
                    <a:pt x="1695" y="372"/>
                    <a:pt x="1647" y="372"/>
                  </a:cubicBezTo>
                  <a:cubicBezTo>
                    <a:pt x="1600" y="372"/>
                    <a:pt x="1552" y="388"/>
                    <a:pt x="1521" y="419"/>
                  </a:cubicBezTo>
                  <a:cubicBezTo>
                    <a:pt x="1489" y="451"/>
                    <a:pt x="1426" y="451"/>
                    <a:pt x="1394" y="483"/>
                  </a:cubicBezTo>
                  <a:cubicBezTo>
                    <a:pt x="159" y="1369"/>
                    <a:pt x="0" y="3048"/>
                    <a:pt x="507" y="4283"/>
                  </a:cubicBezTo>
                  <a:cubicBezTo>
                    <a:pt x="973" y="5307"/>
                    <a:pt x="1934" y="5869"/>
                    <a:pt x="2989" y="5869"/>
                  </a:cubicBezTo>
                  <a:cubicBezTo>
                    <a:pt x="3370" y="5869"/>
                    <a:pt x="3763" y="5796"/>
                    <a:pt x="4149" y="5645"/>
                  </a:cubicBezTo>
                  <a:cubicBezTo>
                    <a:pt x="4402" y="5550"/>
                    <a:pt x="4592" y="5423"/>
                    <a:pt x="4782" y="5265"/>
                  </a:cubicBezTo>
                  <a:cubicBezTo>
                    <a:pt x="5733" y="4600"/>
                    <a:pt x="6429" y="3365"/>
                    <a:pt x="5986" y="2098"/>
                  </a:cubicBezTo>
                  <a:cubicBezTo>
                    <a:pt x="5733" y="1274"/>
                    <a:pt x="4941" y="514"/>
                    <a:pt x="3991" y="166"/>
                  </a:cubicBezTo>
                  <a:cubicBezTo>
                    <a:pt x="3678" y="54"/>
                    <a:pt x="3376" y="0"/>
                    <a:pt x="3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21132975" y="1685050"/>
              <a:ext cx="34875" cy="50475"/>
            </a:xfrm>
            <a:custGeom>
              <a:rect b="b" l="l" r="r" t="t"/>
              <a:pathLst>
                <a:path extrusionOk="0" h="2019" w="1395">
                  <a:moveTo>
                    <a:pt x="1176" y="0"/>
                  </a:moveTo>
                  <a:cubicBezTo>
                    <a:pt x="1154" y="0"/>
                    <a:pt x="1132" y="4"/>
                    <a:pt x="1109" y="12"/>
                  </a:cubicBezTo>
                  <a:cubicBezTo>
                    <a:pt x="729" y="138"/>
                    <a:pt x="381" y="423"/>
                    <a:pt x="159" y="835"/>
                  </a:cubicBezTo>
                  <a:cubicBezTo>
                    <a:pt x="1" y="1215"/>
                    <a:pt x="64" y="1595"/>
                    <a:pt x="254" y="1912"/>
                  </a:cubicBezTo>
                  <a:cubicBezTo>
                    <a:pt x="278" y="1983"/>
                    <a:pt x="355" y="2019"/>
                    <a:pt x="419" y="2019"/>
                  </a:cubicBezTo>
                  <a:cubicBezTo>
                    <a:pt x="440" y="2019"/>
                    <a:pt x="460" y="2015"/>
                    <a:pt x="476" y="2007"/>
                  </a:cubicBezTo>
                  <a:lnTo>
                    <a:pt x="539" y="2007"/>
                  </a:lnTo>
                  <a:cubicBezTo>
                    <a:pt x="571" y="1944"/>
                    <a:pt x="603" y="1880"/>
                    <a:pt x="603" y="1785"/>
                  </a:cubicBezTo>
                  <a:cubicBezTo>
                    <a:pt x="476" y="1532"/>
                    <a:pt x="539" y="1215"/>
                    <a:pt x="634" y="962"/>
                  </a:cubicBezTo>
                  <a:cubicBezTo>
                    <a:pt x="761" y="740"/>
                    <a:pt x="951" y="582"/>
                    <a:pt x="1204" y="487"/>
                  </a:cubicBezTo>
                  <a:cubicBezTo>
                    <a:pt x="1363" y="455"/>
                    <a:pt x="1394" y="328"/>
                    <a:pt x="1363" y="202"/>
                  </a:cubicBezTo>
                  <a:cubicBezTo>
                    <a:pt x="1363" y="170"/>
                    <a:pt x="1363" y="170"/>
                    <a:pt x="1331" y="138"/>
                  </a:cubicBezTo>
                  <a:cubicBezTo>
                    <a:pt x="1307" y="42"/>
                    <a:pt x="1246" y="0"/>
                    <a:pt x="11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a:off x="-20884500" y="1912100"/>
              <a:ext cx="142675" cy="118050"/>
            </a:xfrm>
            <a:custGeom>
              <a:rect b="b" l="l" r="r" t="t"/>
              <a:pathLst>
                <a:path extrusionOk="0" h="4722" w="5707">
                  <a:moveTo>
                    <a:pt x="2654" y="0"/>
                  </a:moveTo>
                  <a:cubicBezTo>
                    <a:pt x="2362" y="0"/>
                    <a:pt x="2067" y="38"/>
                    <a:pt x="1779" y="114"/>
                  </a:cubicBezTo>
                  <a:lnTo>
                    <a:pt x="1748" y="114"/>
                  </a:lnTo>
                  <a:cubicBezTo>
                    <a:pt x="1748" y="209"/>
                    <a:pt x="1748" y="272"/>
                    <a:pt x="1684" y="304"/>
                  </a:cubicBezTo>
                  <a:cubicBezTo>
                    <a:pt x="0" y="1767"/>
                    <a:pt x="795" y="4722"/>
                    <a:pt x="2810" y="4722"/>
                  </a:cubicBezTo>
                  <a:cubicBezTo>
                    <a:pt x="3106" y="4722"/>
                    <a:pt x="3429" y="4658"/>
                    <a:pt x="3775" y="4516"/>
                  </a:cubicBezTo>
                  <a:cubicBezTo>
                    <a:pt x="4883" y="4041"/>
                    <a:pt x="5706" y="2806"/>
                    <a:pt x="5200" y="1570"/>
                  </a:cubicBezTo>
                  <a:cubicBezTo>
                    <a:pt x="4728" y="503"/>
                    <a:pt x="3712" y="0"/>
                    <a:pt x="26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20889125" y="1897100"/>
              <a:ext cx="159975" cy="146525"/>
            </a:xfrm>
            <a:custGeom>
              <a:rect b="b" l="l" r="r" t="t"/>
              <a:pathLst>
                <a:path extrusionOk="0" h="5861" w="6399">
                  <a:moveTo>
                    <a:pt x="2721" y="666"/>
                  </a:moveTo>
                  <a:cubicBezTo>
                    <a:pt x="3765" y="666"/>
                    <a:pt x="4849" y="1088"/>
                    <a:pt x="5353" y="2170"/>
                  </a:cubicBezTo>
                  <a:cubicBezTo>
                    <a:pt x="5543" y="2645"/>
                    <a:pt x="5543" y="3184"/>
                    <a:pt x="5353" y="3659"/>
                  </a:cubicBezTo>
                  <a:cubicBezTo>
                    <a:pt x="5100" y="4229"/>
                    <a:pt x="4561" y="4767"/>
                    <a:pt x="3928" y="5021"/>
                  </a:cubicBezTo>
                  <a:cubicBezTo>
                    <a:pt x="3591" y="5159"/>
                    <a:pt x="3267" y="5227"/>
                    <a:pt x="2962" y="5227"/>
                  </a:cubicBezTo>
                  <a:cubicBezTo>
                    <a:pt x="2294" y="5227"/>
                    <a:pt x="1723" y="4902"/>
                    <a:pt x="1331" y="4292"/>
                  </a:cubicBezTo>
                  <a:cubicBezTo>
                    <a:pt x="793" y="3374"/>
                    <a:pt x="793" y="1854"/>
                    <a:pt x="1869" y="967"/>
                  </a:cubicBezTo>
                  <a:cubicBezTo>
                    <a:pt x="1901" y="904"/>
                    <a:pt x="1933" y="840"/>
                    <a:pt x="1933" y="745"/>
                  </a:cubicBezTo>
                  <a:cubicBezTo>
                    <a:pt x="2186" y="693"/>
                    <a:pt x="2452" y="666"/>
                    <a:pt x="2721" y="666"/>
                  </a:cubicBezTo>
                  <a:close/>
                  <a:moveTo>
                    <a:pt x="3044" y="0"/>
                  </a:moveTo>
                  <a:cubicBezTo>
                    <a:pt x="2604" y="0"/>
                    <a:pt x="2193" y="122"/>
                    <a:pt x="1838" y="365"/>
                  </a:cubicBezTo>
                  <a:cubicBezTo>
                    <a:pt x="1774" y="365"/>
                    <a:pt x="1774" y="397"/>
                    <a:pt x="1774" y="397"/>
                  </a:cubicBezTo>
                  <a:cubicBezTo>
                    <a:pt x="1743" y="381"/>
                    <a:pt x="1695" y="373"/>
                    <a:pt x="1648" y="373"/>
                  </a:cubicBezTo>
                  <a:cubicBezTo>
                    <a:pt x="1600" y="373"/>
                    <a:pt x="1553" y="381"/>
                    <a:pt x="1521" y="397"/>
                  </a:cubicBezTo>
                  <a:cubicBezTo>
                    <a:pt x="1458" y="429"/>
                    <a:pt x="1426" y="429"/>
                    <a:pt x="1394" y="492"/>
                  </a:cubicBezTo>
                  <a:cubicBezTo>
                    <a:pt x="159" y="1347"/>
                    <a:pt x="1" y="3057"/>
                    <a:pt x="508" y="4292"/>
                  </a:cubicBezTo>
                  <a:cubicBezTo>
                    <a:pt x="971" y="5288"/>
                    <a:pt x="1926" y="5861"/>
                    <a:pt x="2975" y="5861"/>
                  </a:cubicBezTo>
                  <a:cubicBezTo>
                    <a:pt x="3361" y="5861"/>
                    <a:pt x="3759" y="5784"/>
                    <a:pt x="4150" y="5622"/>
                  </a:cubicBezTo>
                  <a:cubicBezTo>
                    <a:pt x="4403" y="5559"/>
                    <a:pt x="4593" y="5432"/>
                    <a:pt x="4783" y="5274"/>
                  </a:cubicBezTo>
                  <a:cubicBezTo>
                    <a:pt x="5733" y="4609"/>
                    <a:pt x="6398" y="3374"/>
                    <a:pt x="5986" y="2107"/>
                  </a:cubicBezTo>
                  <a:cubicBezTo>
                    <a:pt x="5733" y="1284"/>
                    <a:pt x="4941" y="492"/>
                    <a:pt x="3991" y="175"/>
                  </a:cubicBezTo>
                  <a:cubicBezTo>
                    <a:pt x="3667" y="59"/>
                    <a:pt x="3349" y="0"/>
                    <a:pt x="30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20844775" y="1932500"/>
              <a:ext cx="34850" cy="50050"/>
            </a:xfrm>
            <a:custGeom>
              <a:rect b="b" l="l" r="r" t="t"/>
              <a:pathLst>
                <a:path extrusionOk="0" h="2002" w="1394">
                  <a:moveTo>
                    <a:pt x="1181" y="1"/>
                  </a:moveTo>
                  <a:cubicBezTo>
                    <a:pt x="1159" y="1"/>
                    <a:pt x="1135" y="8"/>
                    <a:pt x="1109" y="26"/>
                  </a:cubicBezTo>
                  <a:cubicBezTo>
                    <a:pt x="729" y="121"/>
                    <a:pt x="349" y="406"/>
                    <a:pt x="159" y="849"/>
                  </a:cubicBezTo>
                  <a:cubicBezTo>
                    <a:pt x="0" y="1198"/>
                    <a:pt x="32" y="1610"/>
                    <a:pt x="254" y="1926"/>
                  </a:cubicBezTo>
                  <a:cubicBezTo>
                    <a:pt x="277" y="1973"/>
                    <a:pt x="351" y="2002"/>
                    <a:pt x="414" y="2002"/>
                  </a:cubicBezTo>
                  <a:cubicBezTo>
                    <a:pt x="437" y="2002"/>
                    <a:pt x="458" y="1998"/>
                    <a:pt x="475" y="1990"/>
                  </a:cubicBezTo>
                  <a:lnTo>
                    <a:pt x="507" y="1990"/>
                  </a:lnTo>
                  <a:cubicBezTo>
                    <a:pt x="570" y="1958"/>
                    <a:pt x="602" y="1863"/>
                    <a:pt x="602" y="1800"/>
                  </a:cubicBezTo>
                  <a:cubicBezTo>
                    <a:pt x="475" y="1515"/>
                    <a:pt x="507" y="1198"/>
                    <a:pt x="634" y="976"/>
                  </a:cubicBezTo>
                  <a:cubicBezTo>
                    <a:pt x="760" y="723"/>
                    <a:pt x="950" y="564"/>
                    <a:pt x="1204" y="501"/>
                  </a:cubicBezTo>
                  <a:cubicBezTo>
                    <a:pt x="1362" y="438"/>
                    <a:pt x="1394" y="343"/>
                    <a:pt x="1362" y="216"/>
                  </a:cubicBezTo>
                  <a:cubicBezTo>
                    <a:pt x="1362" y="184"/>
                    <a:pt x="1362" y="184"/>
                    <a:pt x="1299" y="121"/>
                  </a:cubicBezTo>
                  <a:cubicBezTo>
                    <a:pt x="1276" y="53"/>
                    <a:pt x="1237" y="1"/>
                    <a:pt x="11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15066000" y="1532450"/>
              <a:ext cx="143350" cy="117675"/>
            </a:xfrm>
            <a:custGeom>
              <a:rect b="b" l="l" r="r" t="t"/>
              <a:pathLst>
                <a:path extrusionOk="0" h="4707" w="5734">
                  <a:moveTo>
                    <a:pt x="2648" y="1"/>
                  </a:moveTo>
                  <a:cubicBezTo>
                    <a:pt x="2369" y="1"/>
                    <a:pt x="2086" y="34"/>
                    <a:pt x="1807" y="99"/>
                  </a:cubicBezTo>
                  <a:lnTo>
                    <a:pt x="1775" y="99"/>
                  </a:lnTo>
                  <a:cubicBezTo>
                    <a:pt x="1775" y="194"/>
                    <a:pt x="1775" y="257"/>
                    <a:pt x="1712" y="289"/>
                  </a:cubicBezTo>
                  <a:cubicBezTo>
                    <a:pt x="1" y="1752"/>
                    <a:pt x="816" y="4707"/>
                    <a:pt x="2836" y="4707"/>
                  </a:cubicBezTo>
                  <a:cubicBezTo>
                    <a:pt x="3133" y="4707"/>
                    <a:pt x="3457" y="4643"/>
                    <a:pt x="3802" y="4501"/>
                  </a:cubicBezTo>
                  <a:cubicBezTo>
                    <a:pt x="4911" y="4026"/>
                    <a:pt x="5734" y="2790"/>
                    <a:pt x="5227" y="1555"/>
                  </a:cubicBezTo>
                  <a:cubicBezTo>
                    <a:pt x="4749" y="498"/>
                    <a:pt x="3730" y="1"/>
                    <a:pt x="26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15069925" y="1517875"/>
              <a:ext cx="159950" cy="146525"/>
            </a:xfrm>
            <a:custGeom>
              <a:rect b="b" l="l" r="r" t="t"/>
              <a:pathLst>
                <a:path extrusionOk="0" h="5861" w="6398">
                  <a:moveTo>
                    <a:pt x="2798" y="646"/>
                  </a:moveTo>
                  <a:cubicBezTo>
                    <a:pt x="3827" y="646"/>
                    <a:pt x="4886" y="1071"/>
                    <a:pt x="5353" y="2202"/>
                  </a:cubicBezTo>
                  <a:cubicBezTo>
                    <a:pt x="5543" y="2677"/>
                    <a:pt x="5543" y="3183"/>
                    <a:pt x="5353" y="3658"/>
                  </a:cubicBezTo>
                  <a:cubicBezTo>
                    <a:pt x="5099" y="4260"/>
                    <a:pt x="4561" y="4767"/>
                    <a:pt x="3928" y="5052"/>
                  </a:cubicBezTo>
                  <a:cubicBezTo>
                    <a:pt x="3594" y="5179"/>
                    <a:pt x="3273" y="5243"/>
                    <a:pt x="2972" y="5243"/>
                  </a:cubicBezTo>
                  <a:cubicBezTo>
                    <a:pt x="2299" y="5243"/>
                    <a:pt x="1724" y="4926"/>
                    <a:pt x="1331" y="4292"/>
                  </a:cubicBezTo>
                  <a:cubicBezTo>
                    <a:pt x="792" y="3373"/>
                    <a:pt x="792" y="1885"/>
                    <a:pt x="1869" y="967"/>
                  </a:cubicBezTo>
                  <a:cubicBezTo>
                    <a:pt x="1901" y="935"/>
                    <a:pt x="1932" y="840"/>
                    <a:pt x="1932" y="745"/>
                  </a:cubicBezTo>
                  <a:cubicBezTo>
                    <a:pt x="2209" y="681"/>
                    <a:pt x="2502" y="646"/>
                    <a:pt x="2798" y="646"/>
                  </a:cubicBezTo>
                  <a:close/>
                  <a:moveTo>
                    <a:pt x="3042" y="0"/>
                  </a:moveTo>
                  <a:cubicBezTo>
                    <a:pt x="2599" y="0"/>
                    <a:pt x="2180" y="122"/>
                    <a:pt x="1806" y="365"/>
                  </a:cubicBezTo>
                  <a:cubicBezTo>
                    <a:pt x="1774" y="365"/>
                    <a:pt x="1774" y="397"/>
                    <a:pt x="1774" y="397"/>
                  </a:cubicBezTo>
                  <a:cubicBezTo>
                    <a:pt x="1742" y="381"/>
                    <a:pt x="1695" y="373"/>
                    <a:pt x="1643" y="373"/>
                  </a:cubicBezTo>
                  <a:cubicBezTo>
                    <a:pt x="1592" y="373"/>
                    <a:pt x="1537" y="381"/>
                    <a:pt x="1489" y="397"/>
                  </a:cubicBezTo>
                  <a:cubicBezTo>
                    <a:pt x="1457" y="428"/>
                    <a:pt x="1426" y="428"/>
                    <a:pt x="1394" y="492"/>
                  </a:cubicBezTo>
                  <a:cubicBezTo>
                    <a:pt x="159" y="1347"/>
                    <a:pt x="1" y="3057"/>
                    <a:pt x="507" y="4292"/>
                  </a:cubicBezTo>
                  <a:cubicBezTo>
                    <a:pt x="971" y="5288"/>
                    <a:pt x="1926" y="5861"/>
                    <a:pt x="2975" y="5861"/>
                  </a:cubicBezTo>
                  <a:cubicBezTo>
                    <a:pt x="3360" y="5861"/>
                    <a:pt x="3758" y="5783"/>
                    <a:pt x="4149" y="5622"/>
                  </a:cubicBezTo>
                  <a:cubicBezTo>
                    <a:pt x="4403" y="5559"/>
                    <a:pt x="4593" y="5432"/>
                    <a:pt x="4783" y="5274"/>
                  </a:cubicBezTo>
                  <a:cubicBezTo>
                    <a:pt x="5733" y="4609"/>
                    <a:pt x="6398" y="3373"/>
                    <a:pt x="5986" y="2107"/>
                  </a:cubicBezTo>
                  <a:cubicBezTo>
                    <a:pt x="5733" y="1252"/>
                    <a:pt x="4941" y="492"/>
                    <a:pt x="3991" y="175"/>
                  </a:cubicBezTo>
                  <a:cubicBezTo>
                    <a:pt x="3667" y="58"/>
                    <a:pt x="3348" y="0"/>
                    <a:pt x="30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15025575" y="1553125"/>
              <a:ext cx="34850" cy="49400"/>
            </a:xfrm>
            <a:custGeom>
              <a:rect b="b" l="l" r="r" t="t"/>
              <a:pathLst>
                <a:path extrusionOk="0" h="1976" w="1394">
                  <a:moveTo>
                    <a:pt x="1108" y="0"/>
                  </a:moveTo>
                  <a:cubicBezTo>
                    <a:pt x="728" y="95"/>
                    <a:pt x="348" y="380"/>
                    <a:pt x="158" y="823"/>
                  </a:cubicBezTo>
                  <a:cubicBezTo>
                    <a:pt x="0" y="1172"/>
                    <a:pt x="32" y="1583"/>
                    <a:pt x="253" y="1900"/>
                  </a:cubicBezTo>
                  <a:cubicBezTo>
                    <a:pt x="277" y="1947"/>
                    <a:pt x="351" y="1976"/>
                    <a:pt x="414" y="1976"/>
                  </a:cubicBezTo>
                  <a:cubicBezTo>
                    <a:pt x="437" y="1976"/>
                    <a:pt x="458" y="1972"/>
                    <a:pt x="475" y="1963"/>
                  </a:cubicBezTo>
                  <a:lnTo>
                    <a:pt x="507" y="1963"/>
                  </a:lnTo>
                  <a:cubicBezTo>
                    <a:pt x="570" y="1932"/>
                    <a:pt x="602" y="1837"/>
                    <a:pt x="602" y="1773"/>
                  </a:cubicBezTo>
                  <a:cubicBezTo>
                    <a:pt x="475" y="1488"/>
                    <a:pt x="507" y="1172"/>
                    <a:pt x="633" y="950"/>
                  </a:cubicBezTo>
                  <a:cubicBezTo>
                    <a:pt x="760" y="697"/>
                    <a:pt x="950" y="538"/>
                    <a:pt x="1203" y="475"/>
                  </a:cubicBezTo>
                  <a:cubicBezTo>
                    <a:pt x="1362" y="412"/>
                    <a:pt x="1394" y="317"/>
                    <a:pt x="1362" y="190"/>
                  </a:cubicBezTo>
                  <a:cubicBezTo>
                    <a:pt x="1362" y="158"/>
                    <a:pt x="1362" y="158"/>
                    <a:pt x="1299" y="95"/>
                  </a:cubicBezTo>
                  <a:cubicBezTo>
                    <a:pt x="1267" y="32"/>
                    <a:pt x="1235" y="0"/>
                    <a:pt x="1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15288450" y="1273350"/>
              <a:ext cx="203500" cy="194300"/>
            </a:xfrm>
            <a:custGeom>
              <a:rect b="b" l="l" r="r" t="t"/>
              <a:pathLst>
                <a:path extrusionOk="0" h="7772" w="8140">
                  <a:moveTo>
                    <a:pt x="3677" y="689"/>
                  </a:moveTo>
                  <a:cubicBezTo>
                    <a:pt x="5454" y="689"/>
                    <a:pt x="7344" y="2297"/>
                    <a:pt x="7285" y="4477"/>
                  </a:cubicBezTo>
                  <a:cubicBezTo>
                    <a:pt x="7285" y="4604"/>
                    <a:pt x="7348" y="4699"/>
                    <a:pt x="7443" y="4762"/>
                  </a:cubicBezTo>
                  <a:cubicBezTo>
                    <a:pt x="7443" y="4762"/>
                    <a:pt x="7412" y="4762"/>
                    <a:pt x="7412" y="4794"/>
                  </a:cubicBezTo>
                  <a:cubicBezTo>
                    <a:pt x="6669" y="6151"/>
                    <a:pt x="5326" y="7156"/>
                    <a:pt x="3817" y="7156"/>
                  </a:cubicBezTo>
                  <a:cubicBezTo>
                    <a:pt x="3460" y="7156"/>
                    <a:pt x="3094" y="7100"/>
                    <a:pt x="2724" y="6979"/>
                  </a:cubicBezTo>
                  <a:cubicBezTo>
                    <a:pt x="951" y="6377"/>
                    <a:pt x="413" y="4319"/>
                    <a:pt x="1014" y="2735"/>
                  </a:cubicBezTo>
                  <a:cubicBezTo>
                    <a:pt x="1544" y="1292"/>
                    <a:pt x="2589" y="689"/>
                    <a:pt x="3677" y="689"/>
                  </a:cubicBezTo>
                  <a:close/>
                  <a:moveTo>
                    <a:pt x="3859" y="1"/>
                  </a:moveTo>
                  <a:cubicBezTo>
                    <a:pt x="2348" y="1"/>
                    <a:pt x="970" y="988"/>
                    <a:pt x="381" y="2577"/>
                  </a:cubicBezTo>
                  <a:cubicBezTo>
                    <a:pt x="254" y="2894"/>
                    <a:pt x="223" y="3179"/>
                    <a:pt x="191" y="3527"/>
                  </a:cubicBezTo>
                  <a:cubicBezTo>
                    <a:pt x="1" y="5079"/>
                    <a:pt x="634" y="6789"/>
                    <a:pt x="2249" y="7486"/>
                  </a:cubicBezTo>
                  <a:cubicBezTo>
                    <a:pt x="2708" y="7675"/>
                    <a:pt x="3236" y="7772"/>
                    <a:pt x="3779" y="7772"/>
                  </a:cubicBezTo>
                  <a:cubicBezTo>
                    <a:pt x="4510" y="7772"/>
                    <a:pt x="5269" y="7596"/>
                    <a:pt x="5923" y="7232"/>
                  </a:cubicBezTo>
                  <a:cubicBezTo>
                    <a:pt x="6873" y="6694"/>
                    <a:pt x="7507" y="5871"/>
                    <a:pt x="7633" y="4921"/>
                  </a:cubicBezTo>
                  <a:lnTo>
                    <a:pt x="7633" y="4857"/>
                  </a:lnTo>
                  <a:cubicBezTo>
                    <a:pt x="7760" y="4794"/>
                    <a:pt x="7823" y="4699"/>
                    <a:pt x="7855" y="4572"/>
                  </a:cubicBezTo>
                  <a:cubicBezTo>
                    <a:pt x="7855" y="4477"/>
                    <a:pt x="7918" y="4446"/>
                    <a:pt x="7918" y="4382"/>
                  </a:cubicBezTo>
                  <a:cubicBezTo>
                    <a:pt x="8140" y="2387"/>
                    <a:pt x="6588" y="677"/>
                    <a:pt x="4941" y="170"/>
                  </a:cubicBezTo>
                  <a:cubicBezTo>
                    <a:pt x="4579" y="55"/>
                    <a:pt x="4215" y="1"/>
                    <a:pt x="38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a:off x="-15176025" y="1329050"/>
              <a:ext cx="46750" cy="77625"/>
            </a:xfrm>
            <a:custGeom>
              <a:rect b="b" l="l" r="r" t="t"/>
              <a:pathLst>
                <a:path extrusionOk="0" h="3105" w="1870">
                  <a:moveTo>
                    <a:pt x="159" y="1"/>
                  </a:moveTo>
                  <a:cubicBezTo>
                    <a:pt x="33" y="96"/>
                    <a:pt x="1" y="317"/>
                    <a:pt x="191" y="412"/>
                  </a:cubicBezTo>
                  <a:cubicBezTo>
                    <a:pt x="1078" y="729"/>
                    <a:pt x="1584" y="1774"/>
                    <a:pt x="1109" y="2661"/>
                  </a:cubicBezTo>
                  <a:cubicBezTo>
                    <a:pt x="983" y="2851"/>
                    <a:pt x="1204" y="3041"/>
                    <a:pt x="1363" y="3104"/>
                  </a:cubicBezTo>
                  <a:cubicBezTo>
                    <a:pt x="1426" y="3041"/>
                    <a:pt x="1521" y="3009"/>
                    <a:pt x="1553" y="2946"/>
                  </a:cubicBezTo>
                  <a:cubicBezTo>
                    <a:pt x="1869" y="2376"/>
                    <a:pt x="1869" y="1616"/>
                    <a:pt x="1584" y="1046"/>
                  </a:cubicBezTo>
                  <a:cubicBezTo>
                    <a:pt x="1299" y="476"/>
                    <a:pt x="888" y="127"/>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15278950" y="1290575"/>
              <a:ext cx="175000" cy="161275"/>
            </a:xfrm>
            <a:custGeom>
              <a:rect b="b" l="l" r="r" t="t"/>
              <a:pathLst>
                <a:path extrusionOk="0" h="6451" w="7000">
                  <a:moveTo>
                    <a:pt x="4435" y="1508"/>
                  </a:moveTo>
                  <a:cubicBezTo>
                    <a:pt x="5733" y="1793"/>
                    <a:pt x="6335" y="3408"/>
                    <a:pt x="5701" y="4517"/>
                  </a:cubicBezTo>
                  <a:cubicBezTo>
                    <a:pt x="5670" y="4643"/>
                    <a:pt x="5543" y="4643"/>
                    <a:pt x="5480" y="4643"/>
                  </a:cubicBezTo>
                  <a:cubicBezTo>
                    <a:pt x="5258" y="4643"/>
                    <a:pt x="5100" y="4422"/>
                    <a:pt x="5226" y="4200"/>
                  </a:cubicBezTo>
                  <a:cubicBezTo>
                    <a:pt x="5701" y="3377"/>
                    <a:pt x="5195" y="2300"/>
                    <a:pt x="4340" y="1920"/>
                  </a:cubicBezTo>
                  <a:cubicBezTo>
                    <a:pt x="4118" y="1856"/>
                    <a:pt x="4150" y="1666"/>
                    <a:pt x="4276" y="1540"/>
                  </a:cubicBezTo>
                  <a:cubicBezTo>
                    <a:pt x="4340" y="1508"/>
                    <a:pt x="4403" y="1508"/>
                    <a:pt x="4435" y="1508"/>
                  </a:cubicBezTo>
                  <a:close/>
                  <a:moveTo>
                    <a:pt x="3255" y="0"/>
                  </a:moveTo>
                  <a:cubicBezTo>
                    <a:pt x="2173" y="0"/>
                    <a:pt x="1132" y="603"/>
                    <a:pt x="603" y="2046"/>
                  </a:cubicBezTo>
                  <a:cubicBezTo>
                    <a:pt x="1" y="3630"/>
                    <a:pt x="508" y="5688"/>
                    <a:pt x="2313" y="6258"/>
                  </a:cubicBezTo>
                  <a:cubicBezTo>
                    <a:pt x="2695" y="6390"/>
                    <a:pt x="3075" y="6451"/>
                    <a:pt x="3445" y="6451"/>
                  </a:cubicBezTo>
                  <a:cubicBezTo>
                    <a:pt x="4945" y="6451"/>
                    <a:pt x="6282" y="5451"/>
                    <a:pt x="6968" y="4105"/>
                  </a:cubicBezTo>
                  <a:cubicBezTo>
                    <a:pt x="6968" y="4073"/>
                    <a:pt x="7000" y="4073"/>
                    <a:pt x="7000" y="4073"/>
                  </a:cubicBezTo>
                  <a:cubicBezTo>
                    <a:pt x="6936" y="4010"/>
                    <a:pt x="6841" y="3915"/>
                    <a:pt x="6841" y="3788"/>
                  </a:cubicBezTo>
                  <a:cubicBezTo>
                    <a:pt x="6900" y="1608"/>
                    <a:pt x="5022" y="0"/>
                    <a:pt x="32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7"/>
          <p:cNvSpPr txBox="1"/>
          <p:nvPr>
            <p:ph idx="1" type="subTitle"/>
          </p:nvPr>
        </p:nvSpPr>
        <p:spPr>
          <a:xfrm>
            <a:off x="5269259" y="1870350"/>
            <a:ext cx="2578200" cy="276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Char char="●"/>
              <a:defRPr>
                <a:solidFill>
                  <a:schemeClr val="dk1"/>
                </a:solidFill>
              </a:defRPr>
            </a:lvl1pPr>
            <a:lvl2pPr lvl="1" rtl="0" algn="ctr">
              <a:lnSpc>
                <a:spcPct val="100000"/>
              </a:lnSpc>
              <a:spcBef>
                <a:spcPts val="0"/>
              </a:spcBef>
              <a:spcAft>
                <a:spcPts val="0"/>
              </a:spcAft>
              <a:buClr>
                <a:schemeClr val="dk1"/>
              </a:buClr>
              <a:buSzPts val="1200"/>
              <a:buChar char="○"/>
              <a:defRPr sz="1200"/>
            </a:lvl2pPr>
            <a:lvl3pPr lvl="2" rtl="0" algn="ctr">
              <a:lnSpc>
                <a:spcPct val="100000"/>
              </a:lnSpc>
              <a:spcBef>
                <a:spcPts val="0"/>
              </a:spcBef>
              <a:spcAft>
                <a:spcPts val="0"/>
              </a:spcAft>
              <a:buClr>
                <a:schemeClr val="dk1"/>
              </a:buClr>
              <a:buSzPts val="1200"/>
              <a:buChar char="■"/>
              <a:defRPr sz="1200"/>
            </a:lvl3pPr>
            <a:lvl4pPr lvl="3" rtl="0" algn="ctr">
              <a:lnSpc>
                <a:spcPct val="100000"/>
              </a:lnSpc>
              <a:spcBef>
                <a:spcPts val="0"/>
              </a:spcBef>
              <a:spcAft>
                <a:spcPts val="0"/>
              </a:spcAft>
              <a:buClr>
                <a:schemeClr val="dk1"/>
              </a:buClr>
              <a:buSzPts val="1200"/>
              <a:buChar char="●"/>
              <a:defRPr sz="1200"/>
            </a:lvl4pPr>
            <a:lvl5pPr lvl="4" rtl="0" algn="ctr">
              <a:lnSpc>
                <a:spcPct val="100000"/>
              </a:lnSpc>
              <a:spcBef>
                <a:spcPts val="0"/>
              </a:spcBef>
              <a:spcAft>
                <a:spcPts val="0"/>
              </a:spcAft>
              <a:buClr>
                <a:schemeClr val="dk1"/>
              </a:buClr>
              <a:buSzPts val="1200"/>
              <a:buChar char="○"/>
              <a:defRPr sz="1200"/>
            </a:lvl5pPr>
            <a:lvl6pPr lvl="5" rtl="0" algn="ctr">
              <a:lnSpc>
                <a:spcPct val="100000"/>
              </a:lnSpc>
              <a:spcBef>
                <a:spcPts val="0"/>
              </a:spcBef>
              <a:spcAft>
                <a:spcPts val="0"/>
              </a:spcAft>
              <a:buClr>
                <a:schemeClr val="dk1"/>
              </a:buClr>
              <a:buSzPts val="1200"/>
              <a:buChar char="■"/>
              <a:defRPr sz="1200"/>
            </a:lvl6pPr>
            <a:lvl7pPr lvl="6" rtl="0" algn="ctr">
              <a:lnSpc>
                <a:spcPct val="100000"/>
              </a:lnSpc>
              <a:spcBef>
                <a:spcPts val="0"/>
              </a:spcBef>
              <a:spcAft>
                <a:spcPts val="0"/>
              </a:spcAft>
              <a:buClr>
                <a:schemeClr val="dk1"/>
              </a:buClr>
              <a:buSzPts val="1200"/>
              <a:buChar char="●"/>
              <a:defRPr sz="1200"/>
            </a:lvl7pPr>
            <a:lvl8pPr lvl="7" rtl="0" algn="ctr">
              <a:lnSpc>
                <a:spcPct val="100000"/>
              </a:lnSpc>
              <a:spcBef>
                <a:spcPts val="0"/>
              </a:spcBef>
              <a:spcAft>
                <a:spcPts val="0"/>
              </a:spcAft>
              <a:buClr>
                <a:schemeClr val="dk1"/>
              </a:buClr>
              <a:buSzPts val="1200"/>
              <a:buChar char="○"/>
              <a:defRPr sz="1200"/>
            </a:lvl8pPr>
            <a:lvl9pPr lvl="8" rtl="0" algn="ctr">
              <a:lnSpc>
                <a:spcPct val="100000"/>
              </a:lnSpc>
              <a:spcBef>
                <a:spcPts val="0"/>
              </a:spcBef>
              <a:spcAft>
                <a:spcPts val="0"/>
              </a:spcAft>
              <a:buClr>
                <a:schemeClr val="dk1"/>
              </a:buClr>
              <a:buSzPts val="1200"/>
              <a:buChar char="■"/>
              <a:defRPr sz="1200"/>
            </a:lvl9pPr>
          </a:lstStyle>
          <a:p/>
        </p:txBody>
      </p:sp>
      <p:sp>
        <p:nvSpPr>
          <p:cNvPr id="81" name="Google Shape;81;p7"/>
          <p:cNvSpPr txBox="1"/>
          <p:nvPr>
            <p:ph type="title"/>
          </p:nvPr>
        </p:nvSpPr>
        <p:spPr>
          <a:xfrm>
            <a:off x="617200" y="555275"/>
            <a:ext cx="7909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2" name="Google Shape;82;p7"/>
          <p:cNvGrpSpPr/>
          <p:nvPr/>
        </p:nvGrpSpPr>
        <p:grpSpPr>
          <a:xfrm>
            <a:off x="561332" y="545000"/>
            <a:ext cx="8084688" cy="858218"/>
            <a:chOff x="561332" y="545000"/>
            <a:chExt cx="8084688" cy="858218"/>
          </a:xfrm>
        </p:grpSpPr>
        <p:sp>
          <p:nvSpPr>
            <p:cNvPr id="83" name="Google Shape;83;p7"/>
            <p:cNvSpPr/>
            <p:nvPr/>
          </p:nvSpPr>
          <p:spPr>
            <a:xfrm>
              <a:off x="572826" y="778416"/>
              <a:ext cx="198071" cy="151896"/>
            </a:xfrm>
            <a:custGeom>
              <a:rect b="b" l="l" r="r" t="t"/>
              <a:pathLst>
                <a:path extrusionOk="0" h="4612" w="6014">
                  <a:moveTo>
                    <a:pt x="2460" y="1"/>
                  </a:moveTo>
                  <a:cubicBezTo>
                    <a:pt x="1907" y="1"/>
                    <a:pt x="1364" y="205"/>
                    <a:pt x="950" y="677"/>
                  </a:cubicBezTo>
                  <a:cubicBezTo>
                    <a:pt x="0" y="1785"/>
                    <a:pt x="254" y="3305"/>
                    <a:pt x="1109" y="4350"/>
                  </a:cubicBezTo>
                  <a:lnTo>
                    <a:pt x="1109" y="4382"/>
                  </a:lnTo>
                  <a:cubicBezTo>
                    <a:pt x="1172" y="4382"/>
                    <a:pt x="1221" y="4368"/>
                    <a:pt x="1275" y="4368"/>
                  </a:cubicBezTo>
                  <a:cubicBezTo>
                    <a:pt x="1302" y="4368"/>
                    <a:pt x="1330" y="4372"/>
                    <a:pt x="1362" y="4382"/>
                  </a:cubicBezTo>
                  <a:cubicBezTo>
                    <a:pt x="1707" y="4540"/>
                    <a:pt x="2062" y="4611"/>
                    <a:pt x="2407" y="4611"/>
                  </a:cubicBezTo>
                  <a:cubicBezTo>
                    <a:pt x="4347" y="4611"/>
                    <a:pt x="6013" y="2375"/>
                    <a:pt x="4212" y="708"/>
                  </a:cubicBezTo>
                  <a:cubicBezTo>
                    <a:pt x="3739" y="269"/>
                    <a:pt x="3093" y="1"/>
                    <a:pt x="24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561332" y="757370"/>
              <a:ext cx="207622" cy="195535"/>
            </a:xfrm>
            <a:custGeom>
              <a:rect b="b" l="l" r="r" t="t"/>
              <a:pathLst>
                <a:path extrusionOk="0" h="5937" w="6304">
                  <a:moveTo>
                    <a:pt x="2888" y="705"/>
                  </a:moveTo>
                  <a:cubicBezTo>
                    <a:pt x="3466" y="705"/>
                    <a:pt x="4078" y="952"/>
                    <a:pt x="4561" y="1379"/>
                  </a:cubicBezTo>
                  <a:cubicBezTo>
                    <a:pt x="5385" y="2171"/>
                    <a:pt x="5575" y="3153"/>
                    <a:pt x="4973" y="4039"/>
                  </a:cubicBezTo>
                  <a:cubicBezTo>
                    <a:pt x="4555" y="4689"/>
                    <a:pt x="3712" y="5220"/>
                    <a:pt x="2780" y="5220"/>
                  </a:cubicBezTo>
                  <a:cubicBezTo>
                    <a:pt x="2440" y="5220"/>
                    <a:pt x="2089" y="5150"/>
                    <a:pt x="1743" y="4989"/>
                  </a:cubicBezTo>
                  <a:cubicBezTo>
                    <a:pt x="1695" y="4974"/>
                    <a:pt x="1656" y="4966"/>
                    <a:pt x="1624" y="4966"/>
                  </a:cubicBezTo>
                  <a:cubicBezTo>
                    <a:pt x="1592" y="4966"/>
                    <a:pt x="1569" y="4974"/>
                    <a:pt x="1553" y="4989"/>
                  </a:cubicBezTo>
                  <a:cubicBezTo>
                    <a:pt x="698" y="4039"/>
                    <a:pt x="349" y="2488"/>
                    <a:pt x="1331" y="1347"/>
                  </a:cubicBezTo>
                  <a:cubicBezTo>
                    <a:pt x="1711" y="936"/>
                    <a:pt x="2123" y="714"/>
                    <a:pt x="2693" y="714"/>
                  </a:cubicBezTo>
                  <a:cubicBezTo>
                    <a:pt x="2757" y="708"/>
                    <a:pt x="2822" y="705"/>
                    <a:pt x="2888" y="705"/>
                  </a:cubicBezTo>
                  <a:close/>
                  <a:moveTo>
                    <a:pt x="2840" y="1"/>
                  </a:moveTo>
                  <a:cubicBezTo>
                    <a:pt x="2185" y="1"/>
                    <a:pt x="1534" y="227"/>
                    <a:pt x="1014" y="746"/>
                  </a:cubicBezTo>
                  <a:cubicBezTo>
                    <a:pt x="349" y="1379"/>
                    <a:pt x="1" y="2424"/>
                    <a:pt x="128" y="3406"/>
                  </a:cubicBezTo>
                  <a:cubicBezTo>
                    <a:pt x="191" y="4229"/>
                    <a:pt x="603" y="4863"/>
                    <a:pt x="1236" y="5274"/>
                  </a:cubicBezTo>
                  <a:cubicBezTo>
                    <a:pt x="1268" y="5274"/>
                    <a:pt x="1268" y="5306"/>
                    <a:pt x="1299" y="5306"/>
                  </a:cubicBezTo>
                  <a:cubicBezTo>
                    <a:pt x="1299" y="5369"/>
                    <a:pt x="1331" y="5496"/>
                    <a:pt x="1426" y="5528"/>
                  </a:cubicBezTo>
                  <a:cubicBezTo>
                    <a:pt x="1458" y="5559"/>
                    <a:pt x="1489" y="5559"/>
                    <a:pt x="1553" y="5623"/>
                  </a:cubicBezTo>
                  <a:cubicBezTo>
                    <a:pt x="1956" y="5839"/>
                    <a:pt x="2390" y="5936"/>
                    <a:pt x="2822" y="5936"/>
                  </a:cubicBezTo>
                  <a:cubicBezTo>
                    <a:pt x="3784" y="5936"/>
                    <a:pt x="4742" y="5457"/>
                    <a:pt x="5353" y="4736"/>
                  </a:cubicBezTo>
                  <a:cubicBezTo>
                    <a:pt x="6303" y="3596"/>
                    <a:pt x="6145" y="1918"/>
                    <a:pt x="4973" y="872"/>
                  </a:cubicBezTo>
                  <a:cubicBezTo>
                    <a:pt x="4815" y="714"/>
                    <a:pt x="4593" y="556"/>
                    <a:pt x="4403" y="429"/>
                  </a:cubicBezTo>
                  <a:cubicBezTo>
                    <a:pt x="3929" y="156"/>
                    <a:pt x="3383" y="1"/>
                    <a:pt x="28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614556" y="881109"/>
              <a:ext cx="71996" cy="26117"/>
            </a:xfrm>
            <a:custGeom>
              <a:rect b="b" l="l" r="r" t="t"/>
              <a:pathLst>
                <a:path extrusionOk="0" h="793" w="2186">
                  <a:moveTo>
                    <a:pt x="255" y="1"/>
                  </a:moveTo>
                  <a:cubicBezTo>
                    <a:pt x="202" y="1"/>
                    <a:pt x="155" y="15"/>
                    <a:pt x="127" y="29"/>
                  </a:cubicBezTo>
                  <a:lnTo>
                    <a:pt x="95" y="92"/>
                  </a:lnTo>
                  <a:cubicBezTo>
                    <a:pt x="0" y="156"/>
                    <a:pt x="0" y="251"/>
                    <a:pt x="95" y="314"/>
                  </a:cubicBezTo>
                  <a:cubicBezTo>
                    <a:pt x="330" y="608"/>
                    <a:pt x="701" y="792"/>
                    <a:pt x="1108" y="792"/>
                  </a:cubicBezTo>
                  <a:cubicBezTo>
                    <a:pt x="1139" y="792"/>
                    <a:pt x="1171" y="791"/>
                    <a:pt x="1204" y="789"/>
                  </a:cubicBezTo>
                  <a:cubicBezTo>
                    <a:pt x="1584" y="757"/>
                    <a:pt x="1900" y="599"/>
                    <a:pt x="2090" y="282"/>
                  </a:cubicBezTo>
                  <a:cubicBezTo>
                    <a:pt x="2185" y="187"/>
                    <a:pt x="2154" y="92"/>
                    <a:pt x="2059" y="29"/>
                  </a:cubicBezTo>
                  <a:lnTo>
                    <a:pt x="2027" y="29"/>
                  </a:lnTo>
                  <a:cubicBezTo>
                    <a:pt x="1992" y="17"/>
                    <a:pt x="1962" y="10"/>
                    <a:pt x="1935" y="10"/>
                  </a:cubicBezTo>
                  <a:cubicBezTo>
                    <a:pt x="1890" y="10"/>
                    <a:pt x="1857" y="32"/>
                    <a:pt x="1837" y="92"/>
                  </a:cubicBezTo>
                  <a:cubicBezTo>
                    <a:pt x="1615" y="282"/>
                    <a:pt x="1362" y="409"/>
                    <a:pt x="1077" y="409"/>
                  </a:cubicBezTo>
                  <a:cubicBezTo>
                    <a:pt x="792" y="409"/>
                    <a:pt x="602" y="282"/>
                    <a:pt x="443" y="92"/>
                  </a:cubicBezTo>
                  <a:cubicBezTo>
                    <a:pt x="391" y="22"/>
                    <a:pt x="319" y="1"/>
                    <a:pt x="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7874110" y="566046"/>
              <a:ext cx="197972" cy="151534"/>
            </a:xfrm>
            <a:custGeom>
              <a:rect b="b" l="l" r="r" t="t"/>
              <a:pathLst>
                <a:path extrusionOk="0" h="4601" w="6011">
                  <a:moveTo>
                    <a:pt x="2473" y="1"/>
                  </a:moveTo>
                  <a:cubicBezTo>
                    <a:pt x="1916" y="1"/>
                    <a:pt x="1367" y="203"/>
                    <a:pt x="951" y="664"/>
                  </a:cubicBezTo>
                  <a:cubicBezTo>
                    <a:pt x="1" y="1773"/>
                    <a:pt x="254" y="3325"/>
                    <a:pt x="1109" y="4338"/>
                  </a:cubicBezTo>
                  <a:lnTo>
                    <a:pt x="1109" y="4370"/>
                  </a:lnTo>
                  <a:cubicBezTo>
                    <a:pt x="1173" y="4370"/>
                    <a:pt x="1222" y="4356"/>
                    <a:pt x="1276" y="4356"/>
                  </a:cubicBezTo>
                  <a:cubicBezTo>
                    <a:pt x="1303" y="4356"/>
                    <a:pt x="1331" y="4359"/>
                    <a:pt x="1363" y="4370"/>
                  </a:cubicBezTo>
                  <a:cubicBezTo>
                    <a:pt x="1710" y="4529"/>
                    <a:pt x="2068" y="4601"/>
                    <a:pt x="2416" y="4601"/>
                  </a:cubicBezTo>
                  <a:cubicBezTo>
                    <a:pt x="4352" y="4601"/>
                    <a:pt x="6011" y="2387"/>
                    <a:pt x="4213" y="696"/>
                  </a:cubicBezTo>
                  <a:cubicBezTo>
                    <a:pt x="3742" y="259"/>
                    <a:pt x="3103" y="1"/>
                    <a:pt x="24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7862648" y="545000"/>
              <a:ext cx="207589" cy="195601"/>
            </a:xfrm>
            <a:custGeom>
              <a:rect b="b" l="l" r="r" t="t"/>
              <a:pathLst>
                <a:path extrusionOk="0" h="5939" w="6303">
                  <a:moveTo>
                    <a:pt x="2812" y="667"/>
                  </a:moveTo>
                  <a:cubicBezTo>
                    <a:pt x="3412" y="667"/>
                    <a:pt x="4056" y="890"/>
                    <a:pt x="4561" y="1335"/>
                  </a:cubicBezTo>
                  <a:cubicBezTo>
                    <a:pt x="5384" y="2127"/>
                    <a:pt x="5574" y="3108"/>
                    <a:pt x="4972" y="3995"/>
                  </a:cubicBezTo>
                  <a:cubicBezTo>
                    <a:pt x="4558" y="4664"/>
                    <a:pt x="3723" y="5181"/>
                    <a:pt x="2799" y="5181"/>
                  </a:cubicBezTo>
                  <a:cubicBezTo>
                    <a:pt x="2453" y="5181"/>
                    <a:pt x="2095" y="5109"/>
                    <a:pt x="1742" y="4945"/>
                  </a:cubicBezTo>
                  <a:cubicBezTo>
                    <a:pt x="1695" y="4929"/>
                    <a:pt x="1655" y="4922"/>
                    <a:pt x="1623" y="4922"/>
                  </a:cubicBezTo>
                  <a:cubicBezTo>
                    <a:pt x="1592" y="4922"/>
                    <a:pt x="1568" y="4929"/>
                    <a:pt x="1552" y="4945"/>
                  </a:cubicBezTo>
                  <a:cubicBezTo>
                    <a:pt x="697" y="4027"/>
                    <a:pt x="349" y="2475"/>
                    <a:pt x="1331" y="1303"/>
                  </a:cubicBezTo>
                  <a:cubicBezTo>
                    <a:pt x="1711" y="892"/>
                    <a:pt x="2122" y="670"/>
                    <a:pt x="2692" y="670"/>
                  </a:cubicBezTo>
                  <a:cubicBezTo>
                    <a:pt x="2732" y="668"/>
                    <a:pt x="2772" y="667"/>
                    <a:pt x="2812" y="667"/>
                  </a:cubicBezTo>
                  <a:close/>
                  <a:moveTo>
                    <a:pt x="2824" y="1"/>
                  </a:moveTo>
                  <a:cubicBezTo>
                    <a:pt x="2175" y="1"/>
                    <a:pt x="1529" y="218"/>
                    <a:pt x="1014" y="733"/>
                  </a:cubicBezTo>
                  <a:cubicBezTo>
                    <a:pt x="349" y="1367"/>
                    <a:pt x="0" y="2412"/>
                    <a:pt x="127" y="3394"/>
                  </a:cubicBezTo>
                  <a:cubicBezTo>
                    <a:pt x="190" y="4217"/>
                    <a:pt x="602" y="4850"/>
                    <a:pt x="1236" y="5262"/>
                  </a:cubicBezTo>
                  <a:cubicBezTo>
                    <a:pt x="1267" y="5262"/>
                    <a:pt x="1267" y="5294"/>
                    <a:pt x="1299" y="5294"/>
                  </a:cubicBezTo>
                  <a:cubicBezTo>
                    <a:pt x="1299" y="5389"/>
                    <a:pt x="1331" y="5484"/>
                    <a:pt x="1426" y="5547"/>
                  </a:cubicBezTo>
                  <a:cubicBezTo>
                    <a:pt x="1457" y="5579"/>
                    <a:pt x="1489" y="5579"/>
                    <a:pt x="1552" y="5610"/>
                  </a:cubicBezTo>
                  <a:cubicBezTo>
                    <a:pt x="1958" y="5838"/>
                    <a:pt x="2395" y="5939"/>
                    <a:pt x="2831" y="5939"/>
                  </a:cubicBezTo>
                  <a:cubicBezTo>
                    <a:pt x="3789" y="5939"/>
                    <a:pt x="4743" y="5452"/>
                    <a:pt x="5353" y="4755"/>
                  </a:cubicBezTo>
                  <a:cubicBezTo>
                    <a:pt x="6303" y="3584"/>
                    <a:pt x="6144" y="1937"/>
                    <a:pt x="4972" y="860"/>
                  </a:cubicBezTo>
                  <a:cubicBezTo>
                    <a:pt x="4814" y="702"/>
                    <a:pt x="4592" y="543"/>
                    <a:pt x="4402" y="417"/>
                  </a:cubicBezTo>
                  <a:cubicBezTo>
                    <a:pt x="3924" y="156"/>
                    <a:pt x="3373" y="1"/>
                    <a:pt x="2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7915840" y="668476"/>
              <a:ext cx="71996" cy="26216"/>
            </a:xfrm>
            <a:custGeom>
              <a:rect b="b" l="l" r="r" t="t"/>
              <a:pathLst>
                <a:path extrusionOk="0" h="796" w="2186">
                  <a:moveTo>
                    <a:pt x="286" y="1"/>
                  </a:moveTo>
                  <a:cubicBezTo>
                    <a:pt x="230" y="1"/>
                    <a:pt x="175" y="25"/>
                    <a:pt x="127" y="56"/>
                  </a:cubicBezTo>
                  <a:lnTo>
                    <a:pt x="96" y="88"/>
                  </a:lnTo>
                  <a:cubicBezTo>
                    <a:pt x="1" y="151"/>
                    <a:pt x="1" y="246"/>
                    <a:pt x="96" y="310"/>
                  </a:cubicBezTo>
                  <a:cubicBezTo>
                    <a:pt x="320" y="590"/>
                    <a:pt x="668" y="795"/>
                    <a:pt x="1052" y="795"/>
                  </a:cubicBezTo>
                  <a:cubicBezTo>
                    <a:pt x="1102" y="795"/>
                    <a:pt x="1153" y="792"/>
                    <a:pt x="1204" y="785"/>
                  </a:cubicBezTo>
                  <a:cubicBezTo>
                    <a:pt x="1584" y="753"/>
                    <a:pt x="1901" y="595"/>
                    <a:pt x="2091" y="278"/>
                  </a:cubicBezTo>
                  <a:cubicBezTo>
                    <a:pt x="2186" y="215"/>
                    <a:pt x="2154" y="88"/>
                    <a:pt x="2059" y="56"/>
                  </a:cubicBezTo>
                  <a:lnTo>
                    <a:pt x="2027" y="56"/>
                  </a:lnTo>
                  <a:cubicBezTo>
                    <a:pt x="1985" y="28"/>
                    <a:pt x="1948" y="12"/>
                    <a:pt x="1918" y="12"/>
                  </a:cubicBezTo>
                  <a:cubicBezTo>
                    <a:pt x="1882" y="12"/>
                    <a:pt x="1855" y="36"/>
                    <a:pt x="1837" y="88"/>
                  </a:cubicBezTo>
                  <a:cubicBezTo>
                    <a:pt x="1616" y="278"/>
                    <a:pt x="1362" y="405"/>
                    <a:pt x="1077" y="405"/>
                  </a:cubicBezTo>
                  <a:cubicBezTo>
                    <a:pt x="792" y="405"/>
                    <a:pt x="602" y="278"/>
                    <a:pt x="444" y="88"/>
                  </a:cubicBezTo>
                  <a:cubicBezTo>
                    <a:pt x="396" y="25"/>
                    <a:pt x="341" y="1"/>
                    <a:pt x="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7788693" y="1228235"/>
              <a:ext cx="199125" cy="152061"/>
            </a:xfrm>
            <a:custGeom>
              <a:rect b="b" l="l" r="r" t="t"/>
              <a:pathLst>
                <a:path extrusionOk="0" h="4617" w="6046">
                  <a:moveTo>
                    <a:pt x="2476" y="0"/>
                  </a:moveTo>
                  <a:cubicBezTo>
                    <a:pt x="1923" y="0"/>
                    <a:pt x="1381" y="203"/>
                    <a:pt x="982" y="661"/>
                  </a:cubicBezTo>
                  <a:cubicBezTo>
                    <a:pt x="1" y="1769"/>
                    <a:pt x="254" y="3321"/>
                    <a:pt x="1141" y="4366"/>
                  </a:cubicBezTo>
                  <a:lnTo>
                    <a:pt x="1141" y="4398"/>
                  </a:lnTo>
                  <a:cubicBezTo>
                    <a:pt x="1183" y="4398"/>
                    <a:pt x="1239" y="4384"/>
                    <a:pt x="1291" y="4384"/>
                  </a:cubicBezTo>
                  <a:cubicBezTo>
                    <a:pt x="1317" y="4384"/>
                    <a:pt x="1341" y="4387"/>
                    <a:pt x="1362" y="4398"/>
                  </a:cubicBezTo>
                  <a:cubicBezTo>
                    <a:pt x="1707" y="4549"/>
                    <a:pt x="2059" y="4617"/>
                    <a:pt x="2403" y="4617"/>
                  </a:cubicBezTo>
                  <a:cubicBezTo>
                    <a:pt x="4369" y="4617"/>
                    <a:pt x="6045" y="2395"/>
                    <a:pt x="4213" y="724"/>
                  </a:cubicBezTo>
                  <a:cubicBezTo>
                    <a:pt x="3756" y="267"/>
                    <a:pt x="3109" y="0"/>
                    <a:pt x="24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7778253" y="1207716"/>
              <a:ext cx="205514" cy="195502"/>
            </a:xfrm>
            <a:custGeom>
              <a:rect b="b" l="l" r="r" t="t"/>
              <a:pathLst>
                <a:path extrusionOk="0" h="5936" w="6240">
                  <a:moveTo>
                    <a:pt x="2887" y="704"/>
                  </a:moveTo>
                  <a:cubicBezTo>
                    <a:pt x="3466" y="704"/>
                    <a:pt x="4074" y="952"/>
                    <a:pt x="4530" y="1379"/>
                  </a:cubicBezTo>
                  <a:cubicBezTo>
                    <a:pt x="5385" y="2171"/>
                    <a:pt x="5575" y="3152"/>
                    <a:pt x="4973" y="4039"/>
                  </a:cubicBezTo>
                  <a:cubicBezTo>
                    <a:pt x="4530" y="4691"/>
                    <a:pt x="3694" y="5206"/>
                    <a:pt x="2765" y="5206"/>
                  </a:cubicBezTo>
                  <a:cubicBezTo>
                    <a:pt x="2432" y="5206"/>
                    <a:pt x="2086" y="5140"/>
                    <a:pt x="1743" y="4989"/>
                  </a:cubicBezTo>
                  <a:cubicBezTo>
                    <a:pt x="1695" y="4957"/>
                    <a:pt x="1656" y="4942"/>
                    <a:pt x="1620" y="4942"/>
                  </a:cubicBezTo>
                  <a:cubicBezTo>
                    <a:pt x="1584" y="4942"/>
                    <a:pt x="1553" y="4957"/>
                    <a:pt x="1521" y="4989"/>
                  </a:cubicBezTo>
                  <a:cubicBezTo>
                    <a:pt x="698" y="4039"/>
                    <a:pt x="349" y="2487"/>
                    <a:pt x="1331" y="1347"/>
                  </a:cubicBezTo>
                  <a:cubicBezTo>
                    <a:pt x="1679" y="935"/>
                    <a:pt x="2123" y="714"/>
                    <a:pt x="2693" y="714"/>
                  </a:cubicBezTo>
                  <a:cubicBezTo>
                    <a:pt x="2757" y="707"/>
                    <a:pt x="2822" y="704"/>
                    <a:pt x="2887" y="704"/>
                  </a:cubicBezTo>
                  <a:close/>
                  <a:moveTo>
                    <a:pt x="2803" y="0"/>
                  </a:moveTo>
                  <a:cubicBezTo>
                    <a:pt x="2153" y="0"/>
                    <a:pt x="1502" y="226"/>
                    <a:pt x="983" y="745"/>
                  </a:cubicBezTo>
                  <a:cubicBezTo>
                    <a:pt x="349" y="1379"/>
                    <a:pt x="1" y="2392"/>
                    <a:pt x="64" y="3406"/>
                  </a:cubicBezTo>
                  <a:cubicBezTo>
                    <a:pt x="159" y="4229"/>
                    <a:pt x="539" y="4862"/>
                    <a:pt x="1173" y="5242"/>
                  </a:cubicBezTo>
                  <a:cubicBezTo>
                    <a:pt x="1204" y="5242"/>
                    <a:pt x="1204" y="5306"/>
                    <a:pt x="1268" y="5306"/>
                  </a:cubicBezTo>
                  <a:cubicBezTo>
                    <a:pt x="1268" y="5369"/>
                    <a:pt x="1299" y="5496"/>
                    <a:pt x="1363" y="5527"/>
                  </a:cubicBezTo>
                  <a:cubicBezTo>
                    <a:pt x="1426" y="5559"/>
                    <a:pt x="1458" y="5559"/>
                    <a:pt x="1489" y="5622"/>
                  </a:cubicBezTo>
                  <a:cubicBezTo>
                    <a:pt x="1892" y="5839"/>
                    <a:pt x="2329" y="5936"/>
                    <a:pt x="2765" y="5936"/>
                  </a:cubicBezTo>
                  <a:cubicBezTo>
                    <a:pt x="3734" y="5936"/>
                    <a:pt x="4700" y="5456"/>
                    <a:pt x="5290" y="4736"/>
                  </a:cubicBezTo>
                  <a:cubicBezTo>
                    <a:pt x="6240" y="3596"/>
                    <a:pt x="6081" y="1917"/>
                    <a:pt x="4941" y="872"/>
                  </a:cubicBezTo>
                  <a:cubicBezTo>
                    <a:pt x="4783" y="682"/>
                    <a:pt x="4530" y="555"/>
                    <a:pt x="4340" y="429"/>
                  </a:cubicBezTo>
                  <a:cubicBezTo>
                    <a:pt x="3880" y="156"/>
                    <a:pt x="3342" y="0"/>
                    <a:pt x="28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7831444" y="1331324"/>
              <a:ext cx="69921" cy="26249"/>
            </a:xfrm>
            <a:custGeom>
              <a:rect b="b" l="l" r="r" t="t"/>
              <a:pathLst>
                <a:path extrusionOk="0" h="797" w="2123">
                  <a:moveTo>
                    <a:pt x="242" y="1"/>
                  </a:moveTo>
                  <a:cubicBezTo>
                    <a:pt x="183" y="1"/>
                    <a:pt x="128" y="17"/>
                    <a:pt x="96" y="33"/>
                  </a:cubicBezTo>
                  <a:lnTo>
                    <a:pt x="33" y="64"/>
                  </a:lnTo>
                  <a:cubicBezTo>
                    <a:pt x="1" y="159"/>
                    <a:pt x="1" y="223"/>
                    <a:pt x="33" y="318"/>
                  </a:cubicBezTo>
                  <a:cubicBezTo>
                    <a:pt x="297" y="611"/>
                    <a:pt x="643" y="796"/>
                    <a:pt x="1046" y="796"/>
                  </a:cubicBezTo>
                  <a:cubicBezTo>
                    <a:pt x="1077" y="796"/>
                    <a:pt x="1109" y="795"/>
                    <a:pt x="1141" y="793"/>
                  </a:cubicBezTo>
                  <a:cubicBezTo>
                    <a:pt x="1553" y="761"/>
                    <a:pt x="1869" y="603"/>
                    <a:pt x="2059" y="286"/>
                  </a:cubicBezTo>
                  <a:cubicBezTo>
                    <a:pt x="2123" y="191"/>
                    <a:pt x="2091" y="64"/>
                    <a:pt x="2028" y="33"/>
                  </a:cubicBezTo>
                  <a:lnTo>
                    <a:pt x="1996" y="33"/>
                  </a:lnTo>
                  <a:cubicBezTo>
                    <a:pt x="1957" y="19"/>
                    <a:pt x="1917" y="12"/>
                    <a:pt x="1883" y="12"/>
                  </a:cubicBezTo>
                  <a:cubicBezTo>
                    <a:pt x="1833" y="12"/>
                    <a:pt x="1793" y="27"/>
                    <a:pt x="1774" y="64"/>
                  </a:cubicBezTo>
                  <a:cubicBezTo>
                    <a:pt x="1584" y="286"/>
                    <a:pt x="1299" y="381"/>
                    <a:pt x="1014" y="381"/>
                  </a:cubicBezTo>
                  <a:cubicBezTo>
                    <a:pt x="761" y="381"/>
                    <a:pt x="539" y="286"/>
                    <a:pt x="413" y="64"/>
                  </a:cubicBezTo>
                  <a:cubicBezTo>
                    <a:pt x="365" y="17"/>
                    <a:pt x="302" y="1"/>
                    <a:pt x="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8447784" y="1141927"/>
              <a:ext cx="198236" cy="152061"/>
            </a:xfrm>
            <a:custGeom>
              <a:rect b="b" l="l" r="r" t="t"/>
              <a:pathLst>
                <a:path extrusionOk="0" h="4617" w="6019">
                  <a:moveTo>
                    <a:pt x="2460" y="0"/>
                  </a:moveTo>
                  <a:cubicBezTo>
                    <a:pt x="1908" y="0"/>
                    <a:pt x="1364" y="203"/>
                    <a:pt x="951" y="661"/>
                  </a:cubicBezTo>
                  <a:cubicBezTo>
                    <a:pt x="1" y="1769"/>
                    <a:pt x="254" y="3321"/>
                    <a:pt x="1109" y="4366"/>
                  </a:cubicBezTo>
                  <a:lnTo>
                    <a:pt x="1109" y="4398"/>
                  </a:lnTo>
                  <a:cubicBezTo>
                    <a:pt x="1173" y="4398"/>
                    <a:pt x="1222" y="4383"/>
                    <a:pt x="1276" y="4383"/>
                  </a:cubicBezTo>
                  <a:cubicBezTo>
                    <a:pt x="1303" y="4383"/>
                    <a:pt x="1331" y="4387"/>
                    <a:pt x="1363" y="4398"/>
                  </a:cubicBezTo>
                  <a:cubicBezTo>
                    <a:pt x="1702" y="4548"/>
                    <a:pt x="2051" y="4616"/>
                    <a:pt x="2392" y="4616"/>
                  </a:cubicBezTo>
                  <a:cubicBezTo>
                    <a:pt x="4338" y="4616"/>
                    <a:pt x="6019" y="2395"/>
                    <a:pt x="4213" y="724"/>
                  </a:cubicBezTo>
                  <a:cubicBezTo>
                    <a:pt x="3739" y="267"/>
                    <a:pt x="3094" y="0"/>
                    <a:pt x="24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8436322" y="1121408"/>
              <a:ext cx="207589" cy="195502"/>
            </a:xfrm>
            <a:custGeom>
              <a:rect b="b" l="l" r="r" t="t"/>
              <a:pathLst>
                <a:path extrusionOk="0" h="5936" w="6303">
                  <a:moveTo>
                    <a:pt x="2888" y="704"/>
                  </a:moveTo>
                  <a:cubicBezTo>
                    <a:pt x="3471" y="704"/>
                    <a:pt x="4106" y="952"/>
                    <a:pt x="4561" y="1379"/>
                  </a:cubicBezTo>
                  <a:cubicBezTo>
                    <a:pt x="5384" y="2170"/>
                    <a:pt x="5574" y="3152"/>
                    <a:pt x="4972" y="4039"/>
                  </a:cubicBezTo>
                  <a:cubicBezTo>
                    <a:pt x="4553" y="4691"/>
                    <a:pt x="3706" y="5206"/>
                    <a:pt x="2770" y="5206"/>
                  </a:cubicBezTo>
                  <a:cubicBezTo>
                    <a:pt x="2433" y="5206"/>
                    <a:pt x="2086" y="5140"/>
                    <a:pt x="1742" y="4989"/>
                  </a:cubicBezTo>
                  <a:cubicBezTo>
                    <a:pt x="1711" y="4957"/>
                    <a:pt x="1671" y="4941"/>
                    <a:pt x="1635" y="4941"/>
                  </a:cubicBezTo>
                  <a:cubicBezTo>
                    <a:pt x="1600" y="4941"/>
                    <a:pt x="1568" y="4957"/>
                    <a:pt x="1552" y="4989"/>
                  </a:cubicBezTo>
                  <a:cubicBezTo>
                    <a:pt x="697" y="4039"/>
                    <a:pt x="349" y="2487"/>
                    <a:pt x="1331" y="1347"/>
                  </a:cubicBezTo>
                  <a:cubicBezTo>
                    <a:pt x="1711" y="935"/>
                    <a:pt x="2122" y="714"/>
                    <a:pt x="2692" y="714"/>
                  </a:cubicBezTo>
                  <a:cubicBezTo>
                    <a:pt x="2757" y="707"/>
                    <a:pt x="2822" y="704"/>
                    <a:pt x="2888" y="704"/>
                  </a:cubicBezTo>
                  <a:close/>
                  <a:moveTo>
                    <a:pt x="2839" y="0"/>
                  </a:moveTo>
                  <a:cubicBezTo>
                    <a:pt x="2185" y="0"/>
                    <a:pt x="1533" y="226"/>
                    <a:pt x="1014" y="745"/>
                  </a:cubicBezTo>
                  <a:cubicBezTo>
                    <a:pt x="349" y="1379"/>
                    <a:pt x="0" y="2392"/>
                    <a:pt x="127" y="3405"/>
                  </a:cubicBezTo>
                  <a:cubicBezTo>
                    <a:pt x="190" y="4229"/>
                    <a:pt x="602" y="4862"/>
                    <a:pt x="1236" y="5242"/>
                  </a:cubicBezTo>
                  <a:cubicBezTo>
                    <a:pt x="1267" y="5242"/>
                    <a:pt x="1267" y="5306"/>
                    <a:pt x="1299" y="5306"/>
                  </a:cubicBezTo>
                  <a:cubicBezTo>
                    <a:pt x="1299" y="5369"/>
                    <a:pt x="1331" y="5496"/>
                    <a:pt x="1426" y="5527"/>
                  </a:cubicBezTo>
                  <a:cubicBezTo>
                    <a:pt x="1457" y="5559"/>
                    <a:pt x="1489" y="5559"/>
                    <a:pt x="1552" y="5622"/>
                  </a:cubicBezTo>
                  <a:cubicBezTo>
                    <a:pt x="1955" y="5839"/>
                    <a:pt x="2389" y="5936"/>
                    <a:pt x="2822" y="5936"/>
                  </a:cubicBezTo>
                  <a:cubicBezTo>
                    <a:pt x="3783" y="5936"/>
                    <a:pt x="4741" y="5456"/>
                    <a:pt x="5352" y="4735"/>
                  </a:cubicBezTo>
                  <a:cubicBezTo>
                    <a:pt x="6303" y="3595"/>
                    <a:pt x="6144" y="1917"/>
                    <a:pt x="4972" y="872"/>
                  </a:cubicBezTo>
                  <a:cubicBezTo>
                    <a:pt x="4814" y="714"/>
                    <a:pt x="4592" y="555"/>
                    <a:pt x="4402" y="429"/>
                  </a:cubicBezTo>
                  <a:cubicBezTo>
                    <a:pt x="3928" y="156"/>
                    <a:pt x="3383" y="0"/>
                    <a:pt x="28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8489514" y="1245016"/>
              <a:ext cx="71996" cy="26216"/>
            </a:xfrm>
            <a:custGeom>
              <a:rect b="b" l="l" r="r" t="t"/>
              <a:pathLst>
                <a:path extrusionOk="0" h="796" w="2186">
                  <a:moveTo>
                    <a:pt x="286" y="1"/>
                  </a:moveTo>
                  <a:cubicBezTo>
                    <a:pt x="230" y="1"/>
                    <a:pt x="175" y="17"/>
                    <a:pt x="127" y="32"/>
                  </a:cubicBezTo>
                  <a:lnTo>
                    <a:pt x="96" y="64"/>
                  </a:lnTo>
                  <a:cubicBezTo>
                    <a:pt x="1"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7" y="32"/>
                  </a:lnTo>
                  <a:cubicBezTo>
                    <a:pt x="1988" y="19"/>
                    <a:pt x="1954" y="12"/>
                    <a:pt x="1926" y="12"/>
                  </a:cubicBezTo>
                  <a:cubicBezTo>
                    <a:pt x="1885" y="12"/>
                    <a:pt x="1856" y="27"/>
                    <a:pt x="1837" y="64"/>
                  </a:cubicBezTo>
                  <a:cubicBezTo>
                    <a:pt x="1647" y="286"/>
                    <a:pt x="1362" y="381"/>
                    <a:pt x="1077" y="381"/>
                  </a:cubicBezTo>
                  <a:cubicBezTo>
                    <a:pt x="792" y="381"/>
                    <a:pt x="602" y="286"/>
                    <a:pt x="444" y="64"/>
                  </a:cubicBezTo>
                  <a:cubicBezTo>
                    <a:pt x="396" y="17"/>
                    <a:pt x="341" y="1"/>
                    <a:pt x="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5" name="Shape 95"/>
        <p:cNvGrpSpPr/>
        <p:nvPr/>
      </p:nvGrpSpPr>
      <p:grpSpPr>
        <a:xfrm>
          <a:off x="0" y="0"/>
          <a:ext cx="0" cy="0"/>
          <a:chOff x="0" y="0"/>
          <a:chExt cx="0" cy="0"/>
        </a:xfrm>
      </p:grpSpPr>
      <p:sp>
        <p:nvSpPr>
          <p:cNvPr id="96" name="Google Shape;96;p8"/>
          <p:cNvSpPr txBox="1"/>
          <p:nvPr>
            <p:ph type="title"/>
          </p:nvPr>
        </p:nvSpPr>
        <p:spPr>
          <a:xfrm>
            <a:off x="6062750" y="758063"/>
            <a:ext cx="2460300" cy="2475900"/>
          </a:xfrm>
          <a:prstGeom prst="rect">
            <a:avLst/>
          </a:prstGeom>
          <a:noFill/>
        </p:spPr>
        <p:txBody>
          <a:bodyPr anchorCtr="0" anchor="ctr" bIns="91425" lIns="91425" spcFirstLastPara="1" rIns="91425" wrap="square" tIns="91425">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9"/>
          <p:cNvSpPr txBox="1"/>
          <p:nvPr>
            <p:ph idx="1" type="subTitle"/>
          </p:nvPr>
        </p:nvSpPr>
        <p:spPr>
          <a:xfrm>
            <a:off x="1301425" y="2322875"/>
            <a:ext cx="2739900" cy="119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9" name="Google Shape;99;p9"/>
          <p:cNvSpPr txBox="1"/>
          <p:nvPr>
            <p:ph type="title"/>
          </p:nvPr>
        </p:nvSpPr>
        <p:spPr>
          <a:xfrm>
            <a:off x="1282975" y="1629775"/>
            <a:ext cx="2776800" cy="747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0" name="Google Shape;100;p9"/>
          <p:cNvGrpSpPr/>
          <p:nvPr/>
        </p:nvGrpSpPr>
        <p:grpSpPr>
          <a:xfrm>
            <a:off x="1152150" y="1094949"/>
            <a:ext cx="3800359" cy="3334533"/>
            <a:chOff x="27828200" y="-2466450"/>
            <a:chExt cx="2888250" cy="2534225"/>
          </a:xfrm>
        </p:grpSpPr>
        <p:sp>
          <p:nvSpPr>
            <p:cNvPr id="101" name="Google Shape;101;p9"/>
            <p:cNvSpPr/>
            <p:nvPr/>
          </p:nvSpPr>
          <p:spPr>
            <a:xfrm>
              <a:off x="30287300" y="-64125"/>
              <a:ext cx="143400" cy="116500"/>
            </a:xfrm>
            <a:custGeom>
              <a:rect b="b" l="l" r="r" t="t"/>
              <a:pathLst>
                <a:path extrusionOk="0" h="4660" w="5736">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30273050" y="-78100"/>
              <a:ext cx="162325" cy="145875"/>
            </a:xfrm>
            <a:custGeom>
              <a:rect b="b" l="l" r="r" t="t"/>
              <a:pathLst>
                <a:path extrusionOk="0" h="5835" w="6493">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a:off x="30365700" y="-17400"/>
              <a:ext cx="31675" cy="52300"/>
            </a:xfrm>
            <a:custGeom>
              <a:rect b="b" l="l" r="r" t="t"/>
              <a:pathLst>
                <a:path extrusionOk="0" h="2092" w="1267">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a:off x="27828200" y="-2466450"/>
              <a:ext cx="194800" cy="194475"/>
            </a:xfrm>
            <a:custGeom>
              <a:rect b="b" l="l" r="r" t="t"/>
              <a:pathLst>
                <a:path extrusionOk="0" h="7779" w="7792">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27925600" y="-2417075"/>
              <a:ext cx="59400" cy="64775"/>
            </a:xfrm>
            <a:custGeom>
              <a:rect b="b" l="l" r="r" t="t"/>
              <a:pathLst>
                <a:path extrusionOk="0" h="2591" w="2376">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27841675" y="-2449550"/>
              <a:ext cx="170225" cy="160500"/>
            </a:xfrm>
            <a:custGeom>
              <a:rect b="b" l="l" r="r" t="t"/>
              <a:pathLst>
                <a:path extrusionOk="0" h="6420" w="6809">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30506625" y="-260850"/>
              <a:ext cx="209825" cy="195200"/>
            </a:xfrm>
            <a:custGeom>
              <a:rect b="b" l="l" r="r" t="t"/>
              <a:pathLst>
                <a:path extrusionOk="0" h="7808" w="8393">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30593700" y="-219025"/>
              <a:ext cx="80775" cy="38800"/>
            </a:xfrm>
            <a:custGeom>
              <a:rect b="b" l="l" r="r" t="t"/>
              <a:pathLst>
                <a:path extrusionOk="0" h="1552" w="3231">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30507400" y="-242325"/>
              <a:ext cx="198750" cy="159800"/>
            </a:xfrm>
            <a:custGeom>
              <a:rect b="b" l="l" r="r" t="t"/>
              <a:pathLst>
                <a:path extrusionOk="0" h="6392" w="795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0" name="Shape 110"/>
        <p:cNvGrpSpPr/>
        <p:nvPr/>
      </p:nvGrpSpPr>
      <p:grpSpPr>
        <a:xfrm>
          <a:off x="0" y="0"/>
          <a:ext cx="0" cy="0"/>
          <a:chOff x="0" y="0"/>
          <a:chExt cx="0" cy="0"/>
        </a:xfrm>
      </p:grpSpPr>
      <p:sp>
        <p:nvSpPr>
          <p:cNvPr id="111" name="Google Shape;111;p10"/>
          <p:cNvSpPr txBox="1"/>
          <p:nvPr>
            <p:ph idx="1" type="body"/>
          </p:nvPr>
        </p:nvSpPr>
        <p:spPr>
          <a:xfrm>
            <a:off x="1571200" y="2248025"/>
            <a:ext cx="6001500" cy="6474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accent2"/>
              </a:buClr>
              <a:buSzPts val="4000"/>
              <a:buFont typeface="Montserrat"/>
              <a:buNone/>
              <a:defRPr b="1" sz="4000">
                <a:solidFill>
                  <a:schemeClr val="lt2"/>
                </a:solidFill>
                <a:latin typeface="Indie Flower"/>
                <a:ea typeface="Indie Flower"/>
                <a:cs typeface="Indie Flower"/>
                <a:sym typeface="Indie Flower"/>
              </a:defRPr>
            </a:lvl1pPr>
          </a:lstStyle>
          <a:p/>
        </p:txBody>
      </p:sp>
      <p:sp>
        <p:nvSpPr>
          <p:cNvPr id="112" name="Google Shape;112;p10"/>
          <p:cNvSpPr txBox="1"/>
          <p:nvPr>
            <p:ph type="title"/>
          </p:nvPr>
        </p:nvSpPr>
        <p:spPr>
          <a:xfrm>
            <a:off x="1551975" y="2255102"/>
            <a:ext cx="6036300" cy="631800"/>
          </a:xfrm>
          <a:prstGeom prst="rect">
            <a:avLst/>
          </a:prstGeom>
        </p:spPr>
        <p:txBody>
          <a:bodyPr anchorCtr="0" anchor="ctr" bIns="91425" lIns="91425" spcFirstLastPara="1" rIns="91425" wrap="square" tIns="91425">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7125" y="0"/>
            <a:ext cx="9144000" cy="5143500"/>
          </a:xfrm>
          <a:prstGeom prst="rect">
            <a:avLst/>
          </a:prstGeom>
          <a:noFill/>
          <a:ln>
            <a:noFill/>
          </a:ln>
        </p:spPr>
      </p:pic>
      <p:sp>
        <p:nvSpPr>
          <p:cNvPr id="7" name="Google Shape;7;p1"/>
          <p:cNvSpPr txBox="1"/>
          <p:nvPr>
            <p:ph type="title"/>
          </p:nvPr>
        </p:nvSpPr>
        <p:spPr>
          <a:xfrm>
            <a:off x="718575" y="349525"/>
            <a:ext cx="7721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4200"/>
              <a:buFont typeface="Indie Flower"/>
              <a:buNone/>
              <a:defRPr b="1" sz="4200">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9pPr>
          </a:lstStyle>
          <a:p/>
        </p:txBody>
      </p:sp>
      <p:sp>
        <p:nvSpPr>
          <p:cNvPr id="8" name="Google Shape;8;p1"/>
          <p:cNvSpPr txBox="1"/>
          <p:nvPr>
            <p:ph idx="1" type="body"/>
          </p:nvPr>
        </p:nvSpPr>
        <p:spPr>
          <a:xfrm>
            <a:off x="718575" y="1202925"/>
            <a:ext cx="77118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mailto:erin.burns@ttu.edu" TargetMode="External"/><Relationship Id="rId4" Type="http://schemas.openxmlformats.org/officeDocument/2006/relationships/hyperlink" Target="mailto:jenni.jacobs@tt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71" name="Shape 471"/>
        <p:cNvGrpSpPr/>
        <p:nvPr/>
      </p:nvGrpSpPr>
      <p:grpSpPr>
        <a:xfrm>
          <a:off x="0" y="0"/>
          <a:ext cx="0" cy="0"/>
          <a:chOff x="0" y="0"/>
          <a:chExt cx="0" cy="0"/>
        </a:xfrm>
      </p:grpSpPr>
      <p:sp>
        <p:nvSpPr>
          <p:cNvPr id="472" name="Google Shape;472;p27"/>
          <p:cNvSpPr txBox="1"/>
          <p:nvPr>
            <p:ph type="ctrTitle"/>
          </p:nvPr>
        </p:nvSpPr>
        <p:spPr>
          <a:xfrm>
            <a:off x="565075" y="566750"/>
            <a:ext cx="7975200" cy="1507800"/>
          </a:xfrm>
          <a:prstGeom prst="rect">
            <a:avLst/>
          </a:prstGeom>
        </p:spPr>
        <p:txBody>
          <a:bodyPr anchorCtr="0" anchor="ctr" bIns="91425" lIns="91425" spcFirstLastPara="1" rIns="91425" wrap="square" tIns="91425">
            <a:noAutofit/>
          </a:bodyPr>
          <a:lstStyle/>
          <a:p>
            <a:pPr indent="9144" lvl="0" marL="0" rtl="0" algn="ctr">
              <a:spcBef>
                <a:spcPts val="0"/>
              </a:spcBef>
              <a:spcAft>
                <a:spcPts val="0"/>
              </a:spcAft>
              <a:buNone/>
            </a:pPr>
            <a:r>
              <a:rPr lang="en" sz="4700"/>
              <a:t>Pivot! Shifting from non-STEM to STEM Librarianship</a:t>
            </a:r>
            <a:endParaRPr sz="2700"/>
          </a:p>
        </p:txBody>
      </p:sp>
      <p:sp>
        <p:nvSpPr>
          <p:cNvPr id="473" name="Google Shape;473;p27"/>
          <p:cNvSpPr txBox="1"/>
          <p:nvPr>
            <p:ph idx="1" type="subTitle"/>
          </p:nvPr>
        </p:nvSpPr>
        <p:spPr>
          <a:xfrm>
            <a:off x="2699725" y="1993525"/>
            <a:ext cx="3705900" cy="104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Jenni Jacobs &amp; Erin Burns</a:t>
            </a:r>
            <a:endParaRPr/>
          </a:p>
          <a:p>
            <a:pPr indent="0" lvl="0" marL="0" rtl="0" algn="ctr">
              <a:spcBef>
                <a:spcPts val="0"/>
              </a:spcBef>
              <a:spcAft>
                <a:spcPts val="0"/>
              </a:spcAft>
              <a:buNone/>
            </a:pPr>
            <a:r>
              <a:rPr lang="en"/>
              <a:t>STEM Librarians | Texas Tech University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200"/>
              <a:t>STEM Libs South</a:t>
            </a:r>
            <a:endParaRPr sz="1200"/>
          </a:p>
          <a:p>
            <a:pPr indent="0" lvl="0" marL="0" rtl="0" algn="ctr">
              <a:spcBef>
                <a:spcPts val="0"/>
              </a:spcBef>
              <a:spcAft>
                <a:spcPts val="0"/>
              </a:spcAft>
              <a:buNone/>
            </a:pPr>
            <a:r>
              <a:rPr lang="en" sz="1200"/>
              <a:t>July 28, 2022</a:t>
            </a:r>
            <a:endParaRPr sz="1200"/>
          </a:p>
        </p:txBody>
      </p:sp>
      <p:grpSp>
        <p:nvGrpSpPr>
          <p:cNvPr id="474" name="Google Shape;474;p27"/>
          <p:cNvGrpSpPr/>
          <p:nvPr/>
        </p:nvGrpSpPr>
        <p:grpSpPr>
          <a:xfrm>
            <a:off x="-216332" y="1993513"/>
            <a:ext cx="9538012" cy="3520333"/>
            <a:chOff x="-216332" y="1993513"/>
            <a:chExt cx="9538012" cy="3520333"/>
          </a:xfrm>
        </p:grpSpPr>
        <p:sp>
          <p:nvSpPr>
            <p:cNvPr id="475" name="Google Shape;475;p27"/>
            <p:cNvSpPr/>
            <p:nvPr/>
          </p:nvSpPr>
          <p:spPr>
            <a:xfrm>
              <a:off x="7705336" y="2727393"/>
              <a:ext cx="141656" cy="132036"/>
            </a:xfrm>
            <a:custGeom>
              <a:rect b="b" l="l" r="r" t="t"/>
              <a:pathLst>
                <a:path extrusionOk="0" h="4104" w="4403">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8453179" y="2749045"/>
              <a:ext cx="158996" cy="143071"/>
            </a:xfrm>
            <a:custGeom>
              <a:rect b="b" l="l" r="r" t="t"/>
              <a:pathLst>
                <a:path extrusionOk="0" h="4447" w="4942">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8076893" y="2491957"/>
              <a:ext cx="166461" cy="138181"/>
            </a:xfrm>
            <a:custGeom>
              <a:rect b="b" l="l" r="r" t="t"/>
              <a:pathLst>
                <a:path extrusionOk="0" h="4295" w="5174">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8055820" y="2477511"/>
              <a:ext cx="192617" cy="167651"/>
            </a:xfrm>
            <a:custGeom>
              <a:rect b="b" l="l" r="r" t="t"/>
              <a:pathLst>
                <a:path extrusionOk="0" h="5211" w="5987">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8160766" y="2518885"/>
              <a:ext cx="42822" cy="66082"/>
            </a:xfrm>
            <a:custGeom>
              <a:rect b="b" l="l" r="r" t="t"/>
              <a:pathLst>
                <a:path extrusionOk="0" h="2054" w="1331">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8095585" y="2008247"/>
              <a:ext cx="189528" cy="170418"/>
            </a:xfrm>
            <a:custGeom>
              <a:rect b="b" l="l" r="r" t="t"/>
              <a:pathLst>
                <a:path extrusionOk="0" h="5297" w="5891">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8522478" y="2760048"/>
              <a:ext cx="63187" cy="37867"/>
            </a:xfrm>
            <a:custGeom>
              <a:rect b="b" l="l" r="r" t="t"/>
              <a:pathLst>
                <a:path extrusionOk="0" h="1177" w="1964">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7775632" y="2788713"/>
              <a:ext cx="49964" cy="42822"/>
            </a:xfrm>
            <a:custGeom>
              <a:rect b="b" l="l" r="r" t="t"/>
              <a:pathLst>
                <a:path extrusionOk="0" h="1331" w="1553">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7686997" y="1993513"/>
              <a:ext cx="950633" cy="1067998"/>
            </a:xfrm>
            <a:custGeom>
              <a:rect b="b" l="l" r="r" t="t"/>
              <a:pathLst>
                <a:path extrusionOk="0" h="33196" w="29548">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8215812" y="2044280"/>
              <a:ext cx="43819" cy="92399"/>
            </a:xfrm>
            <a:custGeom>
              <a:rect b="b" l="l" r="r" t="t"/>
              <a:pathLst>
                <a:path extrusionOk="0" h="2872" w="1362">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831066" y="3152999"/>
              <a:ext cx="153881" cy="134256"/>
            </a:xfrm>
            <a:custGeom>
              <a:rect b="b" l="l" r="r" t="t"/>
              <a:pathLst>
                <a:path extrusionOk="0" h="4173" w="4783">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444935" y="2268778"/>
              <a:ext cx="1102423" cy="1035021"/>
            </a:xfrm>
            <a:custGeom>
              <a:rect b="b" l="l" r="r" t="t"/>
              <a:pathLst>
                <a:path extrusionOk="0" h="32171" w="34266">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1363935" y="2492214"/>
              <a:ext cx="165077" cy="159415"/>
            </a:xfrm>
            <a:custGeom>
              <a:rect b="b" l="l" r="r" t="t"/>
              <a:pathLst>
                <a:path extrusionOk="0" h="4955" w="5131">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7"/>
            <p:cNvSpPr/>
            <p:nvPr/>
          </p:nvSpPr>
          <p:spPr>
            <a:xfrm>
              <a:off x="1390412" y="2510584"/>
              <a:ext cx="62897" cy="37996"/>
            </a:xfrm>
            <a:custGeom>
              <a:rect b="b" l="l" r="r" t="t"/>
              <a:pathLst>
                <a:path extrusionOk="0" h="1181" w="1955">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856547" y="2635316"/>
              <a:ext cx="191587" cy="195641"/>
            </a:xfrm>
            <a:custGeom>
              <a:rect b="b" l="l" r="r" t="t"/>
              <a:pathLst>
                <a:path extrusionOk="0" h="6081" w="5955">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872858" y="2648121"/>
              <a:ext cx="163436" cy="163501"/>
            </a:xfrm>
            <a:custGeom>
              <a:rect b="b" l="l" r="r" t="t"/>
              <a:pathLst>
                <a:path extrusionOk="0" h="5082" w="508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924945" y="3180120"/>
              <a:ext cx="29438" cy="57299"/>
            </a:xfrm>
            <a:custGeom>
              <a:rect b="b" l="l" r="r" t="t"/>
              <a:pathLst>
                <a:path extrusionOk="0" h="1781" w="915">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a:off x="945471" y="2671445"/>
              <a:ext cx="53728" cy="61643"/>
            </a:xfrm>
            <a:custGeom>
              <a:rect b="b" l="l" r="r" t="t"/>
              <a:pathLst>
                <a:path extrusionOk="0" h="1916" w="167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p:nvPr/>
          </p:nvSpPr>
          <p:spPr>
            <a:xfrm>
              <a:off x="463274" y="2285765"/>
              <a:ext cx="216006" cy="189400"/>
            </a:xfrm>
            <a:custGeom>
              <a:rect b="b" l="l" r="r" t="t"/>
              <a:pathLst>
                <a:path extrusionOk="0" h="5887" w="6714">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a:off x="563104" y="2306580"/>
              <a:ext cx="77182" cy="71455"/>
            </a:xfrm>
            <a:custGeom>
              <a:rect b="b" l="l" r="r" t="t"/>
              <a:pathLst>
                <a:path extrusionOk="0" h="2221" w="2399">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a:off x="2152540" y="2908169"/>
              <a:ext cx="1133019" cy="1121179"/>
            </a:xfrm>
            <a:custGeom>
              <a:rect b="b" l="l" r="r" t="t"/>
              <a:pathLst>
                <a:path extrusionOk="0" h="34849" w="35217">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a:off x="3031935" y="2924062"/>
              <a:ext cx="235277" cy="201368"/>
            </a:xfrm>
            <a:custGeom>
              <a:rect b="b" l="l" r="r" t="t"/>
              <a:pathLst>
                <a:path extrusionOk="0" h="6259" w="7313">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
            <p:cNvSpPr/>
            <p:nvPr/>
          </p:nvSpPr>
          <p:spPr>
            <a:xfrm>
              <a:off x="3206984" y="3002884"/>
              <a:ext cx="36773" cy="72485"/>
            </a:xfrm>
            <a:custGeom>
              <a:rect b="b" l="l" r="r" t="t"/>
              <a:pathLst>
                <a:path extrusionOk="0" h="2253" w="1143">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p:nvPr/>
          </p:nvSpPr>
          <p:spPr>
            <a:xfrm>
              <a:off x="3191606" y="2985157"/>
              <a:ext cx="25674" cy="61256"/>
            </a:xfrm>
            <a:custGeom>
              <a:rect b="b" l="l" r="r" t="t"/>
              <a:pathLst>
                <a:path extrusionOk="0" h="1904" w="798">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a:off x="2907525" y="3053619"/>
              <a:ext cx="234377" cy="238430"/>
            </a:xfrm>
            <a:custGeom>
              <a:rect b="b" l="l" r="r" t="t"/>
              <a:pathLst>
                <a:path extrusionOk="0" h="7411" w="7285">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a:off x="2611026" y="3252122"/>
              <a:ext cx="385169" cy="347463"/>
            </a:xfrm>
            <a:custGeom>
              <a:rect b="b" l="l" r="r" t="t"/>
              <a:pathLst>
                <a:path extrusionOk="0" h="10800" w="11972">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
            <p:cNvSpPr/>
            <p:nvPr/>
          </p:nvSpPr>
          <p:spPr>
            <a:xfrm>
              <a:off x="2687757" y="3264508"/>
              <a:ext cx="94458" cy="35872"/>
            </a:xfrm>
            <a:custGeom>
              <a:rect b="b" l="l" r="r" t="t"/>
              <a:pathLst>
                <a:path extrusionOk="0" h="1115" w="2936">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p:nvPr/>
          </p:nvSpPr>
          <p:spPr>
            <a:xfrm>
              <a:off x="2686663" y="3290632"/>
              <a:ext cx="86383" cy="41824"/>
            </a:xfrm>
            <a:custGeom>
              <a:rect b="b" l="l" r="r" t="t"/>
              <a:pathLst>
                <a:path extrusionOk="0" h="1300" w="2685">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7"/>
            <p:cNvSpPr/>
            <p:nvPr/>
          </p:nvSpPr>
          <p:spPr>
            <a:xfrm>
              <a:off x="2345219" y="3297292"/>
              <a:ext cx="277037" cy="92560"/>
            </a:xfrm>
            <a:custGeom>
              <a:rect b="b" l="l" r="r" t="t"/>
              <a:pathLst>
                <a:path extrusionOk="0" h="2877" w="8611">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p:nvPr/>
          </p:nvSpPr>
          <p:spPr>
            <a:xfrm>
              <a:off x="2822945" y="3600740"/>
              <a:ext cx="140626" cy="276651"/>
            </a:xfrm>
            <a:custGeom>
              <a:rect b="b" l="l" r="r" t="t"/>
              <a:pathLst>
                <a:path extrusionOk="0" h="8599" w="4371">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7"/>
            <p:cNvSpPr/>
            <p:nvPr/>
          </p:nvSpPr>
          <p:spPr>
            <a:xfrm>
              <a:off x="2830087" y="3837109"/>
              <a:ext cx="239170" cy="175372"/>
            </a:xfrm>
            <a:custGeom>
              <a:rect b="b" l="l" r="r" t="t"/>
              <a:pathLst>
                <a:path extrusionOk="0" h="5451" w="7434">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7"/>
            <p:cNvSpPr/>
            <p:nvPr/>
          </p:nvSpPr>
          <p:spPr>
            <a:xfrm>
              <a:off x="2161709" y="3210330"/>
              <a:ext cx="238430" cy="193839"/>
            </a:xfrm>
            <a:custGeom>
              <a:rect b="b" l="l" r="r" t="t"/>
              <a:pathLst>
                <a:path extrusionOk="0" h="6025" w="7411">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a:off x="2253722" y="3233365"/>
              <a:ext cx="85032" cy="17019"/>
            </a:xfrm>
            <a:custGeom>
              <a:rect b="b" l="l" r="r" t="t"/>
              <a:pathLst>
                <a:path extrusionOk="0" h="529" w="2643">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a:off x="2902474" y="3954892"/>
              <a:ext cx="85289" cy="34392"/>
            </a:xfrm>
            <a:custGeom>
              <a:rect b="b" l="l" r="r" t="t"/>
              <a:pathLst>
                <a:path extrusionOk="0" h="1069" w="2651">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7"/>
            <p:cNvSpPr/>
            <p:nvPr/>
          </p:nvSpPr>
          <p:spPr>
            <a:xfrm>
              <a:off x="2922003" y="3944757"/>
              <a:ext cx="50125" cy="22907"/>
            </a:xfrm>
            <a:custGeom>
              <a:rect b="b" l="l" r="r" t="t"/>
              <a:pathLst>
                <a:path extrusionOk="0" h="712" w="1558">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p:nvPr/>
          </p:nvSpPr>
          <p:spPr>
            <a:xfrm>
              <a:off x="7998778" y="2959773"/>
              <a:ext cx="1322901" cy="2374877"/>
            </a:xfrm>
            <a:custGeom>
              <a:rect b="b" l="l" r="r" t="t"/>
              <a:pathLst>
                <a:path extrusionOk="0" h="73817" w="41119">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a:off x="8854624" y="3146693"/>
              <a:ext cx="440184" cy="556970"/>
            </a:xfrm>
            <a:custGeom>
              <a:rect b="b" l="l" r="r" t="t"/>
              <a:pathLst>
                <a:path extrusionOk="0" h="17312" w="13682">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a:off x="8778215" y="3072955"/>
              <a:ext cx="432012" cy="169163"/>
            </a:xfrm>
            <a:custGeom>
              <a:rect b="b" l="l" r="r" t="t"/>
              <a:pathLst>
                <a:path extrusionOk="0" h="5258" w="13428">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a:off x="8741538" y="3225805"/>
              <a:ext cx="395336" cy="173217"/>
            </a:xfrm>
            <a:custGeom>
              <a:rect b="b" l="l" r="r" t="t"/>
              <a:pathLst>
                <a:path extrusionOk="0" h="5384" w="12288">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p:nvPr/>
          </p:nvSpPr>
          <p:spPr>
            <a:xfrm>
              <a:off x="8756820" y="3418356"/>
              <a:ext cx="266967" cy="116175"/>
            </a:xfrm>
            <a:custGeom>
              <a:rect b="b" l="l" r="r" t="t"/>
              <a:pathLst>
                <a:path extrusionOk="0" h="3611" w="8298">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a:off x="8021202" y="2975151"/>
              <a:ext cx="1098369" cy="2231935"/>
            </a:xfrm>
            <a:custGeom>
              <a:rect b="b" l="l" r="r" t="t"/>
              <a:pathLst>
                <a:path extrusionOk="0" h="69374" w="3414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a:off x="8451152" y="4059226"/>
              <a:ext cx="479917" cy="170193"/>
            </a:xfrm>
            <a:custGeom>
              <a:rect b="b" l="l" r="r" t="t"/>
              <a:pathLst>
                <a:path extrusionOk="0" h="5290" w="14917">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8563240" y="3853420"/>
              <a:ext cx="357630" cy="137570"/>
            </a:xfrm>
            <a:custGeom>
              <a:rect b="b" l="l" r="r" t="t"/>
              <a:pathLst>
                <a:path extrusionOk="0" h="4276" w="11116">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a:off x="8315643" y="3677149"/>
              <a:ext cx="479917" cy="898674"/>
            </a:xfrm>
            <a:custGeom>
              <a:rect b="b" l="l" r="r" t="t"/>
              <a:pathLst>
                <a:path extrusionOk="0" h="27933" w="14917">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a:off x="8459292" y="4309848"/>
              <a:ext cx="312845" cy="120261"/>
            </a:xfrm>
            <a:custGeom>
              <a:rect b="b" l="l" r="r" t="t"/>
              <a:pathLst>
                <a:path extrusionOk="0" h="3738" w="9724">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7"/>
            <p:cNvSpPr/>
            <p:nvPr/>
          </p:nvSpPr>
          <p:spPr>
            <a:xfrm>
              <a:off x="8548955" y="4621629"/>
              <a:ext cx="167136" cy="580778"/>
            </a:xfrm>
            <a:custGeom>
              <a:rect b="b" l="l" r="r" t="t"/>
              <a:pathLst>
                <a:path extrusionOk="0" h="18052" w="5195">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a:off x="8600914" y="5193200"/>
              <a:ext cx="80528" cy="123382"/>
            </a:xfrm>
            <a:custGeom>
              <a:rect b="b" l="l" r="r" t="t"/>
              <a:pathLst>
                <a:path extrusionOk="0" h="3835" w="2503">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a:off x="8194385" y="4896733"/>
              <a:ext cx="442243" cy="128400"/>
            </a:xfrm>
            <a:custGeom>
              <a:rect b="b" l="l" r="r" t="t"/>
              <a:pathLst>
                <a:path extrusionOk="0" h="3991" w="13746">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7"/>
            <p:cNvSpPr/>
            <p:nvPr/>
          </p:nvSpPr>
          <p:spPr>
            <a:xfrm>
              <a:off x="8146513" y="5065862"/>
              <a:ext cx="477890" cy="130427"/>
            </a:xfrm>
            <a:custGeom>
              <a:rect b="b" l="l" r="r" t="t"/>
              <a:pathLst>
                <a:path extrusionOk="0" h="4054" w="14854">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p:nvPr/>
          </p:nvSpPr>
          <p:spPr>
            <a:xfrm>
              <a:off x="8341123" y="4752055"/>
              <a:ext cx="274110" cy="79498"/>
            </a:xfrm>
            <a:custGeom>
              <a:rect b="b" l="l" r="r" t="t"/>
              <a:pathLst>
                <a:path extrusionOk="0" h="2471" w="852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a:off x="4594765" y="3256465"/>
              <a:ext cx="1271586" cy="2194229"/>
            </a:xfrm>
            <a:custGeom>
              <a:rect b="b" l="l" r="r" t="t"/>
              <a:pathLst>
                <a:path extrusionOk="0" h="68202" w="39524">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p:nvPr/>
          </p:nvSpPr>
          <p:spPr>
            <a:xfrm>
              <a:off x="4594765" y="3279211"/>
              <a:ext cx="1241022" cy="2150217"/>
            </a:xfrm>
            <a:custGeom>
              <a:rect b="b" l="l" r="r" t="t"/>
              <a:pathLst>
                <a:path extrusionOk="0" h="66834" w="38574">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p:nvPr/>
          </p:nvSpPr>
          <p:spPr>
            <a:xfrm>
              <a:off x="4690542" y="4592030"/>
              <a:ext cx="1081028" cy="750810"/>
            </a:xfrm>
            <a:custGeom>
              <a:rect b="b" l="l" r="r" t="t"/>
              <a:pathLst>
                <a:path extrusionOk="0" h="23337" w="33601">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7"/>
            <p:cNvSpPr/>
            <p:nvPr/>
          </p:nvSpPr>
          <p:spPr>
            <a:xfrm>
              <a:off x="4713963" y="4630798"/>
              <a:ext cx="1029102" cy="690776"/>
            </a:xfrm>
            <a:custGeom>
              <a:rect b="b" l="l" r="r" t="t"/>
              <a:pathLst>
                <a:path extrusionOk="0" h="21471" w="31987">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
            <p:cNvSpPr/>
            <p:nvPr/>
          </p:nvSpPr>
          <p:spPr>
            <a:xfrm>
              <a:off x="5045080" y="4255863"/>
              <a:ext cx="148798" cy="149795"/>
            </a:xfrm>
            <a:custGeom>
              <a:rect b="b" l="l" r="r" t="t"/>
              <a:pathLst>
                <a:path extrusionOk="0" h="4656" w="4625">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7"/>
            <p:cNvSpPr/>
            <p:nvPr/>
          </p:nvSpPr>
          <p:spPr>
            <a:xfrm>
              <a:off x="5044082" y="4271144"/>
              <a:ext cx="148766" cy="115178"/>
            </a:xfrm>
            <a:custGeom>
              <a:rect b="b" l="l" r="r" t="t"/>
              <a:pathLst>
                <a:path extrusionOk="0" h="3580" w="4624">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7"/>
            <p:cNvSpPr/>
            <p:nvPr/>
          </p:nvSpPr>
          <p:spPr>
            <a:xfrm>
              <a:off x="5091954" y="4294695"/>
              <a:ext cx="38768" cy="47744"/>
            </a:xfrm>
            <a:custGeom>
              <a:rect b="b" l="l" r="r" t="t"/>
              <a:pathLst>
                <a:path extrusionOk="0" h="1484" w="1205">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7"/>
            <p:cNvSpPr/>
            <p:nvPr/>
          </p:nvSpPr>
          <p:spPr>
            <a:xfrm>
              <a:off x="4785289" y="3341110"/>
              <a:ext cx="335077" cy="92206"/>
            </a:xfrm>
            <a:custGeom>
              <a:rect b="b" l="l" r="r" t="t"/>
              <a:pathLst>
                <a:path extrusionOk="0" h="2866" w="10415">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p:nvPr/>
          </p:nvSpPr>
          <p:spPr>
            <a:xfrm>
              <a:off x="5283894" y="4449057"/>
              <a:ext cx="179973" cy="147382"/>
            </a:xfrm>
            <a:custGeom>
              <a:rect b="b" l="l" r="r" t="t"/>
              <a:pathLst>
                <a:path extrusionOk="0" h="4581" w="5594">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7"/>
            <p:cNvSpPr/>
            <p:nvPr/>
          </p:nvSpPr>
          <p:spPr>
            <a:xfrm>
              <a:off x="5277395" y="4425989"/>
              <a:ext cx="201754" cy="190107"/>
            </a:xfrm>
            <a:custGeom>
              <a:rect b="b" l="l" r="r" t="t"/>
              <a:pathLst>
                <a:path extrusionOk="0" h="5909" w="6271">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7"/>
            <p:cNvSpPr/>
            <p:nvPr/>
          </p:nvSpPr>
          <p:spPr>
            <a:xfrm>
              <a:off x="5360946" y="4468489"/>
              <a:ext cx="79498" cy="42918"/>
            </a:xfrm>
            <a:custGeom>
              <a:rect b="b" l="l" r="r" t="t"/>
              <a:pathLst>
                <a:path extrusionOk="0" h="1334" w="2471">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a:off x="5007406" y="3764786"/>
              <a:ext cx="123317" cy="113183"/>
            </a:xfrm>
            <a:custGeom>
              <a:rect b="b" l="l" r="r" t="t"/>
              <a:pathLst>
                <a:path extrusionOk="0" h="3518" w="3833">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7"/>
            <p:cNvSpPr/>
            <p:nvPr/>
          </p:nvSpPr>
          <p:spPr>
            <a:xfrm>
              <a:off x="4991095" y="3746705"/>
              <a:ext cx="151854" cy="147511"/>
            </a:xfrm>
            <a:custGeom>
              <a:rect b="b" l="l" r="r" t="t"/>
              <a:pathLst>
                <a:path extrusionOk="0" h="4585" w="472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7"/>
            <p:cNvSpPr/>
            <p:nvPr/>
          </p:nvSpPr>
          <p:spPr>
            <a:xfrm>
              <a:off x="5059364" y="3784121"/>
              <a:ext cx="42822" cy="66726"/>
            </a:xfrm>
            <a:custGeom>
              <a:rect b="b" l="l" r="r" t="t"/>
              <a:pathLst>
                <a:path extrusionOk="0" h="2074" w="1331">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p:nvPr/>
          </p:nvSpPr>
          <p:spPr>
            <a:xfrm>
              <a:off x="-216332" y="3545468"/>
              <a:ext cx="3525334" cy="1968378"/>
            </a:xfrm>
            <a:custGeom>
              <a:rect b="b" l="l" r="r" t="t"/>
              <a:pathLst>
                <a:path extrusionOk="0" h="61182" w="109576">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7"/>
            <p:cNvSpPr/>
            <p:nvPr/>
          </p:nvSpPr>
          <p:spPr>
            <a:xfrm>
              <a:off x="1877435" y="4794844"/>
              <a:ext cx="1410153" cy="697950"/>
            </a:xfrm>
            <a:custGeom>
              <a:rect b="b" l="l" r="r" t="t"/>
              <a:pathLst>
                <a:path extrusionOk="0" h="21694" w="43831">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7"/>
            <p:cNvSpPr/>
            <p:nvPr/>
          </p:nvSpPr>
          <p:spPr>
            <a:xfrm>
              <a:off x="1188693" y="4759165"/>
              <a:ext cx="2083620" cy="678615"/>
            </a:xfrm>
            <a:custGeom>
              <a:rect b="b" l="l" r="r" t="t"/>
              <a:pathLst>
                <a:path extrusionOk="0" h="21093" w="64764">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a:off x="1841789" y="4395458"/>
              <a:ext cx="1364307" cy="952660"/>
            </a:xfrm>
            <a:custGeom>
              <a:rect b="b" l="l" r="r" t="t"/>
              <a:pathLst>
                <a:path extrusionOk="0" h="29611" w="42406">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7"/>
            <p:cNvSpPr/>
            <p:nvPr/>
          </p:nvSpPr>
          <p:spPr>
            <a:xfrm>
              <a:off x="1973598" y="4617028"/>
              <a:ext cx="1211166" cy="614044"/>
            </a:xfrm>
            <a:custGeom>
              <a:rect b="b" l="l" r="r" t="t"/>
              <a:pathLst>
                <a:path extrusionOk="0" h="19086" w="37646">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7"/>
            <p:cNvSpPr/>
            <p:nvPr/>
          </p:nvSpPr>
          <p:spPr>
            <a:xfrm>
              <a:off x="2599991" y="4734167"/>
              <a:ext cx="477955" cy="226913"/>
            </a:xfrm>
            <a:custGeom>
              <a:rect b="b" l="l" r="r" t="t"/>
              <a:pathLst>
                <a:path extrusionOk="0" h="7053" w="14856">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7"/>
            <p:cNvSpPr/>
            <p:nvPr/>
          </p:nvSpPr>
          <p:spPr>
            <a:xfrm>
              <a:off x="1934927" y="4550045"/>
              <a:ext cx="1137040" cy="560895"/>
            </a:xfrm>
            <a:custGeom>
              <a:rect b="b" l="l" r="r" t="t"/>
              <a:pathLst>
                <a:path extrusionOk="0" h="17434" w="35342">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7"/>
            <p:cNvSpPr/>
            <p:nvPr/>
          </p:nvSpPr>
          <p:spPr>
            <a:xfrm>
              <a:off x="1906262" y="4517037"/>
              <a:ext cx="988275" cy="476732"/>
            </a:xfrm>
            <a:custGeom>
              <a:rect b="b" l="l" r="r" t="t"/>
              <a:pathLst>
                <a:path extrusionOk="0" h="14818" w="30718">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7"/>
            <p:cNvSpPr/>
            <p:nvPr/>
          </p:nvSpPr>
          <p:spPr>
            <a:xfrm>
              <a:off x="856547" y="4377216"/>
              <a:ext cx="2175311" cy="610216"/>
            </a:xfrm>
            <a:custGeom>
              <a:rect b="b" l="l" r="r" t="t"/>
              <a:pathLst>
                <a:path extrusionOk="0" h="18967" w="67614">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7"/>
            <p:cNvSpPr/>
            <p:nvPr/>
          </p:nvSpPr>
          <p:spPr>
            <a:xfrm>
              <a:off x="2327525" y="4764924"/>
              <a:ext cx="454083" cy="230194"/>
            </a:xfrm>
            <a:custGeom>
              <a:rect b="b" l="l" r="r" t="t"/>
              <a:pathLst>
                <a:path extrusionOk="0" h="7155" w="14114">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p:nvPr/>
          </p:nvSpPr>
          <p:spPr>
            <a:xfrm>
              <a:off x="839206" y="4033746"/>
              <a:ext cx="1697485" cy="945550"/>
            </a:xfrm>
            <a:custGeom>
              <a:rect b="b" l="l" r="r" t="t"/>
              <a:pathLst>
                <a:path extrusionOk="0" h="29390" w="52762">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a:off x="823924" y="3749504"/>
              <a:ext cx="1514102" cy="1221654"/>
            </a:xfrm>
            <a:custGeom>
              <a:rect b="b" l="l" r="r" t="t"/>
              <a:pathLst>
                <a:path extrusionOk="0" h="37972" w="47062">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a:off x="821897" y="3745418"/>
              <a:ext cx="1519185" cy="1226737"/>
            </a:xfrm>
            <a:custGeom>
              <a:rect b="b" l="l" r="r" t="t"/>
              <a:pathLst>
                <a:path extrusionOk="0" h="38130" w="4722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7"/>
            <p:cNvSpPr/>
            <p:nvPr/>
          </p:nvSpPr>
          <p:spPr>
            <a:xfrm>
              <a:off x="818841" y="3590541"/>
              <a:ext cx="1349025" cy="1360221"/>
            </a:xfrm>
            <a:custGeom>
              <a:rect b="b" l="l" r="r" t="t"/>
              <a:pathLst>
                <a:path extrusionOk="0" h="42279" w="41931">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7"/>
            <p:cNvSpPr/>
            <p:nvPr/>
          </p:nvSpPr>
          <p:spPr>
            <a:xfrm>
              <a:off x="815785" y="3588514"/>
              <a:ext cx="1355138" cy="1369390"/>
            </a:xfrm>
            <a:custGeom>
              <a:rect b="b" l="l" r="r" t="t"/>
              <a:pathLst>
                <a:path extrusionOk="0" h="42564" w="42121">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7"/>
            <p:cNvSpPr/>
            <p:nvPr/>
          </p:nvSpPr>
          <p:spPr>
            <a:xfrm>
              <a:off x="-198991" y="4658305"/>
              <a:ext cx="2074451" cy="829407"/>
            </a:xfrm>
            <a:custGeom>
              <a:rect b="b" l="l" r="r" t="t"/>
              <a:pathLst>
                <a:path extrusionOk="0" h="25780" w="64479">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7"/>
            <p:cNvSpPr/>
            <p:nvPr/>
          </p:nvSpPr>
          <p:spPr>
            <a:xfrm>
              <a:off x="1077634" y="4864754"/>
              <a:ext cx="785588" cy="469107"/>
            </a:xfrm>
            <a:custGeom>
              <a:rect b="b" l="l" r="r" t="t"/>
              <a:pathLst>
                <a:path extrusionOk="0" h="14581" w="24418">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7"/>
            <p:cNvSpPr/>
            <p:nvPr/>
          </p:nvSpPr>
          <p:spPr>
            <a:xfrm>
              <a:off x="1026706" y="4959694"/>
              <a:ext cx="759142" cy="117076"/>
            </a:xfrm>
            <a:custGeom>
              <a:rect b="b" l="l" r="r" t="t"/>
              <a:pathLst>
                <a:path extrusionOk="0" h="3639" w="23596">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7"/>
            <p:cNvSpPr/>
            <p:nvPr/>
          </p:nvSpPr>
          <p:spPr>
            <a:xfrm>
              <a:off x="910757" y="5030087"/>
              <a:ext cx="858073" cy="233798"/>
            </a:xfrm>
            <a:custGeom>
              <a:rect b="b" l="l" r="r" t="t"/>
              <a:pathLst>
                <a:path extrusionOk="0" h="7267" w="26671">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7"/>
            <p:cNvSpPr/>
            <p:nvPr/>
          </p:nvSpPr>
          <p:spPr>
            <a:xfrm>
              <a:off x="905449" y="5037326"/>
              <a:ext cx="852829" cy="266967"/>
            </a:xfrm>
            <a:custGeom>
              <a:rect b="b" l="l" r="r" t="t"/>
              <a:pathLst>
                <a:path extrusionOk="0" h="8298" w="26508">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a:off x="242154" y="3579410"/>
              <a:ext cx="1482509" cy="1369326"/>
            </a:xfrm>
            <a:custGeom>
              <a:rect b="b" l="l" r="r" t="t"/>
              <a:pathLst>
                <a:path extrusionOk="0" h="42562" w="4608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p:nvPr/>
          </p:nvSpPr>
          <p:spPr>
            <a:xfrm>
              <a:off x="1328738" y="4914750"/>
              <a:ext cx="355442" cy="84356"/>
            </a:xfrm>
            <a:custGeom>
              <a:rect b="b" l="l" r="r" t="t"/>
              <a:pathLst>
                <a:path extrusionOk="0" h="2622" w="11048">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7"/>
            <p:cNvSpPr/>
            <p:nvPr/>
          </p:nvSpPr>
          <p:spPr>
            <a:xfrm>
              <a:off x="1020593" y="4869226"/>
              <a:ext cx="653102" cy="157935"/>
            </a:xfrm>
            <a:custGeom>
              <a:rect b="b" l="l" r="r" t="t"/>
              <a:pathLst>
                <a:path extrusionOk="0" h="4909" w="2030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7"/>
            <p:cNvSpPr/>
            <p:nvPr/>
          </p:nvSpPr>
          <p:spPr>
            <a:xfrm>
              <a:off x="1074578" y="5004735"/>
              <a:ext cx="563147" cy="134578"/>
            </a:xfrm>
            <a:custGeom>
              <a:rect b="b" l="l" r="r" t="t"/>
              <a:pathLst>
                <a:path extrusionOk="0" h="4183" w="17504">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7"/>
            <p:cNvSpPr/>
            <p:nvPr/>
          </p:nvSpPr>
          <p:spPr>
            <a:xfrm>
              <a:off x="878971" y="4939522"/>
              <a:ext cx="505366" cy="169163"/>
            </a:xfrm>
            <a:custGeom>
              <a:rect b="b" l="l" r="r" t="t"/>
              <a:pathLst>
                <a:path extrusionOk="0" h="5258" w="15708">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7"/>
            <p:cNvSpPr/>
            <p:nvPr/>
          </p:nvSpPr>
          <p:spPr>
            <a:xfrm>
              <a:off x="683332" y="4970536"/>
              <a:ext cx="230291" cy="98416"/>
            </a:xfrm>
            <a:custGeom>
              <a:rect b="b" l="l" r="r" t="t"/>
              <a:pathLst>
                <a:path extrusionOk="0" h="3059" w="7158">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7"/>
            <p:cNvSpPr/>
            <p:nvPr/>
          </p:nvSpPr>
          <p:spPr>
            <a:xfrm>
              <a:off x="709809" y="5008789"/>
              <a:ext cx="149827" cy="61224"/>
            </a:xfrm>
            <a:custGeom>
              <a:rect b="b" l="l" r="r" t="t"/>
              <a:pathLst>
                <a:path extrusionOk="0" h="1903" w="4657">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7"/>
            <p:cNvSpPr/>
            <p:nvPr/>
          </p:nvSpPr>
          <p:spPr>
            <a:xfrm>
              <a:off x="523371" y="4742886"/>
              <a:ext cx="259857" cy="220092"/>
            </a:xfrm>
            <a:custGeom>
              <a:rect b="b" l="l" r="r" t="t"/>
              <a:pathLst>
                <a:path extrusionOk="0" h="6841" w="8077">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7"/>
            <p:cNvSpPr/>
            <p:nvPr/>
          </p:nvSpPr>
          <p:spPr>
            <a:xfrm>
              <a:off x="41785" y="4452403"/>
              <a:ext cx="719570" cy="482845"/>
            </a:xfrm>
            <a:custGeom>
              <a:rect b="b" l="l" r="r" t="t"/>
              <a:pathLst>
                <a:path extrusionOk="0" h="15008" w="22366">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7"/>
            <p:cNvSpPr/>
            <p:nvPr/>
          </p:nvSpPr>
          <p:spPr>
            <a:xfrm>
              <a:off x="-130754" y="4401571"/>
              <a:ext cx="887478" cy="571609"/>
            </a:xfrm>
            <a:custGeom>
              <a:rect b="b" l="l" r="r" t="t"/>
              <a:pathLst>
                <a:path extrusionOk="0" h="17767" w="27585">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7"/>
            <p:cNvSpPr/>
            <p:nvPr/>
          </p:nvSpPr>
          <p:spPr>
            <a:xfrm>
              <a:off x="3468" y="4546635"/>
              <a:ext cx="684985" cy="389866"/>
            </a:xfrm>
            <a:custGeom>
              <a:rect b="b" l="l" r="r" t="t"/>
              <a:pathLst>
                <a:path extrusionOk="0" h="12118" w="21291">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7"/>
            <p:cNvSpPr/>
            <p:nvPr/>
          </p:nvSpPr>
          <p:spPr>
            <a:xfrm>
              <a:off x="41464" y="4275230"/>
              <a:ext cx="741769" cy="653102"/>
            </a:xfrm>
            <a:custGeom>
              <a:rect b="b" l="l" r="r" t="t"/>
              <a:pathLst>
                <a:path extrusionOk="0" h="20300" w="23056">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7"/>
            <p:cNvSpPr/>
            <p:nvPr/>
          </p:nvSpPr>
          <p:spPr>
            <a:xfrm>
              <a:off x="181413" y="4565456"/>
              <a:ext cx="370466" cy="219513"/>
            </a:xfrm>
            <a:custGeom>
              <a:rect b="b" l="l" r="r" t="t"/>
              <a:pathLst>
                <a:path extrusionOk="0" h="6823" w="11515">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7"/>
            <p:cNvSpPr/>
            <p:nvPr/>
          </p:nvSpPr>
          <p:spPr>
            <a:xfrm>
              <a:off x="5626850" y="2893788"/>
              <a:ext cx="1467227" cy="2428992"/>
            </a:xfrm>
            <a:custGeom>
              <a:rect b="b" l="l" r="r" t="t"/>
              <a:pathLst>
                <a:path extrusionOk="0" h="75499" w="45605">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7"/>
            <p:cNvSpPr/>
            <p:nvPr/>
          </p:nvSpPr>
          <p:spPr>
            <a:xfrm>
              <a:off x="5781727" y="3293045"/>
              <a:ext cx="1290954" cy="1953868"/>
            </a:xfrm>
            <a:custGeom>
              <a:rect b="b" l="l" r="r" t="t"/>
              <a:pathLst>
                <a:path extrusionOk="0" h="60731" w="40126">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7"/>
            <p:cNvSpPr/>
            <p:nvPr/>
          </p:nvSpPr>
          <p:spPr>
            <a:xfrm>
              <a:off x="5666582" y="3343973"/>
              <a:ext cx="1381648" cy="1841136"/>
            </a:xfrm>
            <a:custGeom>
              <a:rect b="b" l="l" r="r" t="t"/>
              <a:pathLst>
                <a:path extrusionOk="0" h="57227" w="42945">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7"/>
            <p:cNvSpPr/>
            <p:nvPr/>
          </p:nvSpPr>
          <p:spPr>
            <a:xfrm>
              <a:off x="5819143" y="4915071"/>
              <a:ext cx="973347" cy="385491"/>
            </a:xfrm>
            <a:custGeom>
              <a:rect b="b" l="l" r="r" t="t"/>
              <a:pathLst>
                <a:path extrusionOk="0" h="11982" w="30254">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7"/>
            <p:cNvSpPr/>
            <p:nvPr/>
          </p:nvSpPr>
          <p:spPr>
            <a:xfrm>
              <a:off x="6480668" y="2907911"/>
              <a:ext cx="101922" cy="55305"/>
            </a:xfrm>
            <a:custGeom>
              <a:rect b="b" l="l" r="r" t="t"/>
              <a:pathLst>
                <a:path extrusionOk="0" h="1719" w="3168">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7"/>
            <p:cNvSpPr/>
            <p:nvPr/>
          </p:nvSpPr>
          <p:spPr>
            <a:xfrm>
              <a:off x="6365524" y="2919107"/>
              <a:ext cx="214011" cy="235213"/>
            </a:xfrm>
            <a:custGeom>
              <a:rect b="b" l="l" r="r" t="t"/>
              <a:pathLst>
                <a:path extrusionOk="0" h="7311" w="6652">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7"/>
            <p:cNvSpPr/>
            <p:nvPr/>
          </p:nvSpPr>
          <p:spPr>
            <a:xfrm>
              <a:off x="6294230" y="3119830"/>
              <a:ext cx="229261" cy="106652"/>
            </a:xfrm>
            <a:custGeom>
              <a:rect b="b" l="l" r="r" t="t"/>
              <a:pathLst>
                <a:path extrusionOk="0" h="3315" w="7126">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7"/>
            <p:cNvSpPr/>
            <p:nvPr/>
          </p:nvSpPr>
          <p:spPr>
            <a:xfrm>
              <a:off x="5871391" y="3148366"/>
              <a:ext cx="652104" cy="561603"/>
            </a:xfrm>
            <a:custGeom>
              <a:rect b="b" l="l" r="r" t="t"/>
              <a:pathLst>
                <a:path extrusionOk="0" h="17456" w="20269">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7"/>
            <p:cNvSpPr/>
            <p:nvPr/>
          </p:nvSpPr>
          <p:spPr>
            <a:xfrm>
              <a:off x="5802092" y="3502936"/>
              <a:ext cx="611374" cy="294346"/>
            </a:xfrm>
            <a:custGeom>
              <a:rect b="b" l="l" r="r" t="t"/>
              <a:pathLst>
                <a:path extrusionOk="0" h="9149" w="19003">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7"/>
            <p:cNvSpPr/>
            <p:nvPr/>
          </p:nvSpPr>
          <p:spPr>
            <a:xfrm>
              <a:off x="6151579" y="3798406"/>
              <a:ext cx="119231" cy="118523"/>
            </a:xfrm>
            <a:custGeom>
              <a:rect b="b" l="l" r="r" t="t"/>
              <a:pathLst>
                <a:path extrusionOk="0" h="3684" w="3706">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7"/>
            <p:cNvSpPr/>
            <p:nvPr/>
          </p:nvSpPr>
          <p:spPr>
            <a:xfrm>
              <a:off x="5900925" y="3718941"/>
              <a:ext cx="208928" cy="192938"/>
            </a:xfrm>
            <a:custGeom>
              <a:rect b="b" l="l" r="r" t="t"/>
              <a:pathLst>
                <a:path extrusionOk="0" h="5997" w="6494">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7"/>
            <p:cNvSpPr/>
            <p:nvPr/>
          </p:nvSpPr>
          <p:spPr>
            <a:xfrm>
              <a:off x="6593753" y="3269720"/>
              <a:ext cx="1782067" cy="2096875"/>
            </a:xfrm>
            <a:custGeom>
              <a:rect b="b" l="l" r="r" t="t"/>
              <a:pathLst>
                <a:path extrusionOk="0" h="65176" w="55391">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7"/>
            <p:cNvSpPr/>
            <p:nvPr/>
          </p:nvSpPr>
          <p:spPr>
            <a:xfrm>
              <a:off x="7162301" y="4529938"/>
              <a:ext cx="1184978" cy="805889"/>
            </a:xfrm>
            <a:custGeom>
              <a:rect b="b" l="l" r="r" t="t"/>
              <a:pathLst>
                <a:path extrusionOk="0" h="25049" w="36832">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7"/>
            <p:cNvSpPr/>
            <p:nvPr/>
          </p:nvSpPr>
          <p:spPr>
            <a:xfrm>
              <a:off x="6852547" y="4483063"/>
              <a:ext cx="1435633" cy="812163"/>
            </a:xfrm>
            <a:custGeom>
              <a:rect b="b" l="l" r="r" t="t"/>
              <a:pathLst>
                <a:path extrusionOk="0" h="25244" w="44623">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7"/>
            <p:cNvSpPr/>
            <p:nvPr/>
          </p:nvSpPr>
          <p:spPr>
            <a:xfrm>
              <a:off x="6854606" y="4513819"/>
              <a:ext cx="1384672" cy="756504"/>
            </a:xfrm>
            <a:custGeom>
              <a:rect b="b" l="l" r="r" t="t"/>
              <a:pathLst>
                <a:path extrusionOk="0" h="23514" w="43039">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a:off x="7231568" y="3514132"/>
              <a:ext cx="871167" cy="1073757"/>
            </a:xfrm>
            <a:custGeom>
              <a:rect b="b" l="l" r="r" t="t"/>
              <a:pathLst>
                <a:path extrusionOk="0" h="33375" w="27078">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7"/>
            <p:cNvSpPr/>
            <p:nvPr/>
          </p:nvSpPr>
          <p:spPr>
            <a:xfrm>
              <a:off x="7613645" y="3970592"/>
              <a:ext cx="193614" cy="155715"/>
            </a:xfrm>
            <a:custGeom>
              <a:rect b="b" l="l" r="r" t="t"/>
              <a:pathLst>
                <a:path extrusionOk="0" h="4840" w="6018">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7"/>
            <p:cNvSpPr/>
            <p:nvPr/>
          </p:nvSpPr>
          <p:spPr>
            <a:xfrm>
              <a:off x="7521954" y="3297452"/>
              <a:ext cx="594033" cy="274785"/>
            </a:xfrm>
            <a:custGeom>
              <a:rect b="b" l="l" r="r" t="t"/>
              <a:pathLst>
                <a:path extrusionOk="0" h="8541" w="18464">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
            <p:cNvSpPr/>
            <p:nvPr/>
          </p:nvSpPr>
          <p:spPr>
            <a:xfrm>
              <a:off x="7617312" y="3389465"/>
              <a:ext cx="410199" cy="112089"/>
            </a:xfrm>
            <a:custGeom>
              <a:rect b="b" l="l" r="r" t="t"/>
              <a:pathLst>
                <a:path extrusionOk="0" h="3484" w="1275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7"/>
            <p:cNvSpPr/>
            <p:nvPr/>
          </p:nvSpPr>
          <p:spPr>
            <a:xfrm>
              <a:off x="7621784" y="3957337"/>
              <a:ext cx="200756" cy="189528"/>
            </a:xfrm>
            <a:custGeom>
              <a:rect b="b" l="l" r="r" t="t"/>
              <a:pathLst>
                <a:path extrusionOk="0" h="5891" w="624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
            <p:cNvSpPr/>
            <p:nvPr/>
          </p:nvSpPr>
          <p:spPr>
            <a:xfrm>
              <a:off x="7681914" y="3995622"/>
              <a:ext cx="71359" cy="50382"/>
            </a:xfrm>
            <a:custGeom>
              <a:rect b="b" l="l" r="r" t="t"/>
              <a:pathLst>
                <a:path extrusionOk="0" h="1566" w="2218">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7"/>
            <p:cNvSpPr/>
            <p:nvPr/>
          </p:nvSpPr>
          <p:spPr>
            <a:xfrm>
              <a:off x="7694365" y="4290737"/>
              <a:ext cx="181163" cy="147768"/>
            </a:xfrm>
            <a:custGeom>
              <a:rect b="b" l="l" r="r" t="t"/>
              <a:pathLst>
                <a:path extrusionOk="0" h="4593" w="5631">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7"/>
            <p:cNvSpPr/>
            <p:nvPr/>
          </p:nvSpPr>
          <p:spPr>
            <a:xfrm>
              <a:off x="7686000" y="4267670"/>
              <a:ext cx="202783" cy="190493"/>
            </a:xfrm>
            <a:custGeom>
              <a:rect b="b" l="l" r="r" t="t"/>
              <a:pathLst>
                <a:path extrusionOk="0" h="5921" w="6303">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7"/>
            <p:cNvSpPr/>
            <p:nvPr/>
          </p:nvSpPr>
          <p:spPr>
            <a:xfrm>
              <a:off x="7770549" y="4309108"/>
              <a:ext cx="79498" cy="42918"/>
            </a:xfrm>
            <a:custGeom>
              <a:rect b="b" l="l" r="r" t="t"/>
              <a:pathLst>
                <a:path extrusionOk="0" h="1334" w="2471">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7"/>
            <p:cNvSpPr/>
            <p:nvPr/>
          </p:nvSpPr>
          <p:spPr>
            <a:xfrm>
              <a:off x="6807731" y="4476950"/>
              <a:ext cx="451380" cy="769277"/>
            </a:xfrm>
            <a:custGeom>
              <a:rect b="b" l="l" r="r" t="t"/>
              <a:pathLst>
                <a:path extrusionOk="0" h="23911" w="1403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7"/>
            <p:cNvSpPr/>
            <p:nvPr/>
          </p:nvSpPr>
          <p:spPr>
            <a:xfrm>
              <a:off x="7765466" y="3680205"/>
              <a:ext cx="123317" cy="113537"/>
            </a:xfrm>
            <a:custGeom>
              <a:rect b="b" l="l" r="r" t="t"/>
              <a:pathLst>
                <a:path extrusionOk="0" h="3529" w="3833">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7"/>
            <p:cNvSpPr/>
            <p:nvPr/>
          </p:nvSpPr>
          <p:spPr>
            <a:xfrm>
              <a:off x="7750184" y="3662897"/>
              <a:ext cx="151822" cy="147768"/>
            </a:xfrm>
            <a:custGeom>
              <a:rect b="b" l="l" r="r" t="t"/>
              <a:pathLst>
                <a:path extrusionOk="0" h="4593" w="4719">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7"/>
            <p:cNvSpPr/>
            <p:nvPr/>
          </p:nvSpPr>
          <p:spPr>
            <a:xfrm>
              <a:off x="7817424" y="3699573"/>
              <a:ext cx="43851" cy="66243"/>
            </a:xfrm>
            <a:custGeom>
              <a:rect b="b" l="l" r="r" t="t"/>
              <a:pathLst>
                <a:path extrusionOk="0" h="2059" w="1363">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7"/>
            <p:cNvSpPr/>
            <p:nvPr/>
          </p:nvSpPr>
          <p:spPr>
            <a:xfrm>
              <a:off x="4020105" y="3641052"/>
              <a:ext cx="592006" cy="1710161"/>
            </a:xfrm>
            <a:custGeom>
              <a:rect b="b" l="l" r="r" t="t"/>
              <a:pathLst>
                <a:path extrusionOk="0" h="53156" w="18401">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7"/>
            <p:cNvSpPr/>
            <p:nvPr/>
          </p:nvSpPr>
          <p:spPr>
            <a:xfrm>
              <a:off x="4031333" y="3659004"/>
              <a:ext cx="548187" cy="1670139"/>
            </a:xfrm>
            <a:custGeom>
              <a:rect b="b" l="l" r="r" t="t"/>
              <a:pathLst>
                <a:path extrusionOk="0" h="51912" w="17039">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7"/>
            <p:cNvSpPr/>
            <p:nvPr/>
          </p:nvSpPr>
          <p:spPr>
            <a:xfrm>
              <a:off x="4151561" y="4565327"/>
              <a:ext cx="368858" cy="697564"/>
            </a:xfrm>
            <a:custGeom>
              <a:rect b="b" l="l" r="r" t="t"/>
              <a:pathLst>
                <a:path extrusionOk="0" h="21682" w="11465">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7"/>
            <p:cNvSpPr/>
            <p:nvPr/>
          </p:nvSpPr>
          <p:spPr>
            <a:xfrm>
              <a:off x="4173952" y="4588588"/>
              <a:ext cx="338841" cy="657091"/>
            </a:xfrm>
            <a:custGeom>
              <a:rect b="b" l="l" r="r" t="t"/>
              <a:pathLst>
                <a:path extrusionOk="0" h="20424" w="10532">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7"/>
            <p:cNvSpPr/>
            <p:nvPr/>
          </p:nvSpPr>
          <p:spPr>
            <a:xfrm>
              <a:off x="4127142" y="3739692"/>
              <a:ext cx="362777" cy="52087"/>
            </a:xfrm>
            <a:custGeom>
              <a:rect b="b" l="l" r="r" t="t"/>
              <a:pathLst>
                <a:path extrusionOk="0" h="1619" w="11276">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7"/>
            <p:cNvSpPr/>
            <p:nvPr/>
          </p:nvSpPr>
          <p:spPr>
            <a:xfrm>
              <a:off x="4266641" y="5106303"/>
              <a:ext cx="106201" cy="77214"/>
            </a:xfrm>
            <a:custGeom>
              <a:rect b="b" l="l" r="r" t="t"/>
              <a:pathLst>
                <a:path extrusionOk="0" h="2400" w="3301">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7"/>
            <p:cNvSpPr/>
            <p:nvPr/>
          </p:nvSpPr>
          <p:spPr>
            <a:xfrm>
              <a:off x="4224302" y="5091375"/>
              <a:ext cx="107842" cy="107520"/>
            </a:xfrm>
            <a:custGeom>
              <a:rect b="b" l="l" r="r" t="t"/>
              <a:pathLst>
                <a:path extrusionOk="0" h="3342" w="3352">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7"/>
            <p:cNvSpPr/>
            <p:nvPr/>
          </p:nvSpPr>
          <p:spPr>
            <a:xfrm>
              <a:off x="4170124" y="4010550"/>
              <a:ext cx="181163" cy="147768"/>
            </a:xfrm>
            <a:custGeom>
              <a:rect b="b" l="l" r="r" t="t"/>
              <a:pathLst>
                <a:path extrusionOk="0" h="4593" w="5631">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7"/>
            <p:cNvSpPr/>
            <p:nvPr/>
          </p:nvSpPr>
          <p:spPr>
            <a:xfrm>
              <a:off x="4163786" y="3987482"/>
              <a:ext cx="202783" cy="190493"/>
            </a:xfrm>
            <a:custGeom>
              <a:rect b="b" l="l" r="r" t="t"/>
              <a:pathLst>
                <a:path extrusionOk="0" h="5921" w="6303">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7"/>
            <p:cNvSpPr/>
            <p:nvPr/>
          </p:nvSpPr>
          <p:spPr>
            <a:xfrm>
              <a:off x="4246308" y="4030400"/>
              <a:ext cx="79498" cy="42886"/>
            </a:xfrm>
            <a:custGeom>
              <a:rect b="b" l="l" r="r" t="t"/>
              <a:pathLst>
                <a:path extrusionOk="0" h="1333" w="2471">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7"/>
            <p:cNvSpPr/>
            <p:nvPr/>
          </p:nvSpPr>
          <p:spPr>
            <a:xfrm>
              <a:off x="4323006" y="3428361"/>
              <a:ext cx="181099" cy="147575"/>
            </a:xfrm>
            <a:custGeom>
              <a:rect b="b" l="l" r="r" t="t"/>
              <a:pathLst>
                <a:path extrusionOk="0" h="4587" w="5629">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7"/>
            <p:cNvSpPr/>
            <p:nvPr/>
          </p:nvSpPr>
          <p:spPr>
            <a:xfrm>
              <a:off x="4316604" y="3405712"/>
              <a:ext cx="202783" cy="190461"/>
            </a:xfrm>
            <a:custGeom>
              <a:rect b="b" l="l" r="r" t="t"/>
              <a:pathLst>
                <a:path extrusionOk="0" h="5920" w="6303">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7"/>
            <p:cNvSpPr/>
            <p:nvPr/>
          </p:nvSpPr>
          <p:spPr>
            <a:xfrm>
              <a:off x="4399126" y="3447118"/>
              <a:ext cx="79498" cy="42950"/>
            </a:xfrm>
            <a:custGeom>
              <a:rect b="b" l="l" r="r" t="t"/>
              <a:pathLst>
                <a:path extrusionOk="0" h="1335" w="2471">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7"/>
            <p:cNvSpPr/>
            <p:nvPr/>
          </p:nvSpPr>
          <p:spPr>
            <a:xfrm>
              <a:off x="4034389" y="3133085"/>
              <a:ext cx="267997" cy="249659"/>
            </a:xfrm>
            <a:custGeom>
              <a:rect b="b" l="l" r="r" t="t"/>
              <a:pathLst>
                <a:path extrusionOk="0" h="7760" w="833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7"/>
            <p:cNvSpPr/>
            <p:nvPr/>
          </p:nvSpPr>
          <p:spPr>
            <a:xfrm>
              <a:off x="4109769" y="3181761"/>
              <a:ext cx="87541" cy="72195"/>
            </a:xfrm>
            <a:custGeom>
              <a:rect b="b" l="l" r="r" t="t"/>
              <a:pathLst>
                <a:path extrusionOk="0" h="2244" w="2721">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7"/>
            <p:cNvSpPr/>
            <p:nvPr/>
          </p:nvSpPr>
          <p:spPr>
            <a:xfrm>
              <a:off x="4034389" y="3144280"/>
              <a:ext cx="245573" cy="217132"/>
            </a:xfrm>
            <a:custGeom>
              <a:rect b="b" l="l" r="r" t="t"/>
              <a:pathLst>
                <a:path extrusionOk="0" h="6749" w="7633">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7"/>
            <p:cNvSpPr/>
            <p:nvPr/>
          </p:nvSpPr>
          <p:spPr>
            <a:xfrm>
              <a:off x="4297236" y="4301708"/>
              <a:ext cx="124347" cy="114212"/>
            </a:xfrm>
            <a:custGeom>
              <a:rect b="b" l="l" r="r" t="t"/>
              <a:pathLst>
                <a:path extrusionOk="0" h="3550" w="3865">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7"/>
            <p:cNvSpPr/>
            <p:nvPr/>
          </p:nvSpPr>
          <p:spPr>
            <a:xfrm>
              <a:off x="4281955" y="4283627"/>
              <a:ext cx="151854" cy="148540"/>
            </a:xfrm>
            <a:custGeom>
              <a:rect b="b" l="l" r="r" t="t"/>
              <a:pathLst>
                <a:path extrusionOk="0" h="4617" w="472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7"/>
            <p:cNvSpPr/>
            <p:nvPr/>
          </p:nvSpPr>
          <p:spPr>
            <a:xfrm>
              <a:off x="4350224" y="4321076"/>
              <a:ext cx="42822" cy="67787"/>
            </a:xfrm>
            <a:custGeom>
              <a:rect b="b" l="l" r="r" t="t"/>
              <a:pathLst>
                <a:path extrusionOk="0" h="2107" w="1331">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7"/>
            <p:cNvSpPr/>
            <p:nvPr/>
          </p:nvSpPr>
          <p:spPr>
            <a:xfrm>
              <a:off x="2851481" y="3468512"/>
              <a:ext cx="1265377" cy="1904033"/>
            </a:xfrm>
            <a:custGeom>
              <a:rect b="b" l="l" r="r" t="t"/>
              <a:pathLst>
                <a:path extrusionOk="0" h="59182" w="39331">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7"/>
            <p:cNvSpPr/>
            <p:nvPr/>
          </p:nvSpPr>
          <p:spPr>
            <a:xfrm>
              <a:off x="2854538" y="3531441"/>
              <a:ext cx="1217568" cy="1816524"/>
            </a:xfrm>
            <a:custGeom>
              <a:rect b="b" l="l" r="r" t="t"/>
              <a:pathLst>
                <a:path extrusionOk="0" h="56462" w="37845">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7"/>
            <p:cNvSpPr/>
            <p:nvPr/>
          </p:nvSpPr>
          <p:spPr>
            <a:xfrm>
              <a:off x="2978079" y="4660107"/>
              <a:ext cx="966172" cy="628554"/>
            </a:xfrm>
            <a:custGeom>
              <a:rect b="b" l="l" r="r" t="t"/>
              <a:pathLst>
                <a:path extrusionOk="0" h="19537" w="30031">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7"/>
            <p:cNvSpPr/>
            <p:nvPr/>
          </p:nvSpPr>
          <p:spPr>
            <a:xfrm>
              <a:off x="2988020" y="4681758"/>
              <a:ext cx="932295" cy="583738"/>
            </a:xfrm>
            <a:custGeom>
              <a:rect b="b" l="l" r="r" t="t"/>
              <a:pathLst>
                <a:path extrusionOk="0" h="18144" w="28978">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7"/>
            <p:cNvSpPr/>
            <p:nvPr/>
          </p:nvSpPr>
          <p:spPr>
            <a:xfrm>
              <a:off x="2986991" y="4668503"/>
              <a:ext cx="928209" cy="211341"/>
            </a:xfrm>
            <a:custGeom>
              <a:rect b="b" l="l" r="r" t="t"/>
              <a:pathLst>
                <a:path extrusionOk="0" h="6569" w="28851">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7"/>
            <p:cNvSpPr/>
            <p:nvPr/>
          </p:nvSpPr>
          <p:spPr>
            <a:xfrm>
              <a:off x="3569951" y="4041177"/>
              <a:ext cx="98577" cy="128175"/>
            </a:xfrm>
            <a:custGeom>
              <a:rect b="b" l="l" r="r" t="t"/>
              <a:pathLst>
                <a:path extrusionOk="0" h="3984" w="3064">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7"/>
            <p:cNvSpPr/>
            <p:nvPr/>
          </p:nvSpPr>
          <p:spPr>
            <a:xfrm>
              <a:off x="3537747" y="4064663"/>
              <a:ext cx="80335" cy="133387"/>
            </a:xfrm>
            <a:custGeom>
              <a:rect b="b" l="l" r="r" t="t"/>
              <a:pathLst>
                <a:path extrusionOk="0" h="4146" w="2497">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7"/>
            <p:cNvSpPr/>
            <p:nvPr/>
          </p:nvSpPr>
          <p:spPr>
            <a:xfrm>
              <a:off x="3265023" y="5077058"/>
              <a:ext cx="215749" cy="103016"/>
            </a:xfrm>
            <a:custGeom>
              <a:rect b="b" l="l" r="r" t="t"/>
              <a:pathLst>
                <a:path extrusionOk="0" h="3202" w="6706">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7"/>
            <p:cNvSpPr/>
            <p:nvPr/>
          </p:nvSpPr>
          <p:spPr>
            <a:xfrm>
              <a:off x="3167960" y="5080662"/>
              <a:ext cx="196188" cy="106909"/>
            </a:xfrm>
            <a:custGeom>
              <a:rect b="b" l="l" r="r" t="t"/>
              <a:pathLst>
                <a:path extrusionOk="0" h="3323" w="6098">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7"/>
            <p:cNvSpPr/>
            <p:nvPr/>
          </p:nvSpPr>
          <p:spPr>
            <a:xfrm>
              <a:off x="2904469" y="4107098"/>
              <a:ext cx="234377" cy="239492"/>
            </a:xfrm>
            <a:custGeom>
              <a:rect b="b" l="l" r="r" t="t"/>
              <a:pathLst>
                <a:path extrusionOk="0" h="7444" w="7285">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36"/>
          <p:cNvSpPr txBox="1"/>
          <p:nvPr>
            <p:ph type="title"/>
          </p:nvPr>
        </p:nvSpPr>
        <p:spPr>
          <a:xfrm>
            <a:off x="2689250" y="573681"/>
            <a:ext cx="3765300" cy="112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500">
                <a:solidFill>
                  <a:schemeClr val="lt2"/>
                </a:solidFill>
              </a:rPr>
              <a:t>T</a:t>
            </a:r>
            <a:r>
              <a:rPr lang="en" sz="8500">
                <a:solidFill>
                  <a:schemeClr val="lt2"/>
                </a:solidFill>
              </a:rPr>
              <a:t>hanks!</a:t>
            </a:r>
            <a:endParaRPr sz="8500">
              <a:solidFill>
                <a:schemeClr val="lt2"/>
              </a:solidFill>
            </a:endParaRPr>
          </a:p>
        </p:txBody>
      </p:sp>
      <p:sp>
        <p:nvSpPr>
          <p:cNvPr id="989" name="Google Shape;989;p36"/>
          <p:cNvSpPr txBox="1"/>
          <p:nvPr>
            <p:ph idx="1" type="subTitle"/>
          </p:nvPr>
        </p:nvSpPr>
        <p:spPr>
          <a:xfrm>
            <a:off x="3098551" y="2061006"/>
            <a:ext cx="2946900" cy="102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Do you have any questions?</a:t>
            </a:r>
            <a:endParaRPr/>
          </a:p>
          <a:p>
            <a:pPr indent="0" lvl="0" marL="0" rtl="0" algn="ctr">
              <a:spcBef>
                <a:spcPts val="0"/>
              </a:spcBef>
              <a:spcAft>
                <a:spcPts val="0"/>
              </a:spcAft>
              <a:buClr>
                <a:schemeClr val="dk1"/>
              </a:buClr>
              <a:buSzPts val="1100"/>
              <a:buFont typeface="Arial"/>
              <a:buNone/>
            </a:pPr>
            <a:r>
              <a:rPr lang="en" u="sng">
                <a:solidFill>
                  <a:schemeClr val="hlink"/>
                </a:solidFill>
                <a:hlinkClick r:id="rId3"/>
              </a:rPr>
              <a:t>erin.burns@ttu.edu</a:t>
            </a:r>
            <a:endParaRPr/>
          </a:p>
          <a:p>
            <a:pPr indent="0" lvl="0" marL="0" rtl="0" algn="ctr">
              <a:spcBef>
                <a:spcPts val="0"/>
              </a:spcBef>
              <a:spcAft>
                <a:spcPts val="0"/>
              </a:spcAft>
              <a:buClr>
                <a:schemeClr val="dk1"/>
              </a:buClr>
              <a:buSzPts val="1100"/>
              <a:buFont typeface="Arial"/>
              <a:buNone/>
            </a:pPr>
            <a:r>
              <a:rPr lang="en" u="sng">
                <a:solidFill>
                  <a:schemeClr val="hlink"/>
                </a:solidFill>
                <a:hlinkClick r:id="rId4"/>
              </a:rPr>
              <a:t>jenni.jacobs@ttu.edu</a:t>
            </a:r>
            <a:endParaRPr/>
          </a:p>
          <a:p>
            <a:pPr indent="0" lvl="0" marL="0" rtl="0" algn="ctr">
              <a:spcBef>
                <a:spcPts val="0"/>
              </a:spcBef>
              <a:spcAft>
                <a:spcPts val="0"/>
              </a:spcAft>
              <a:buClr>
                <a:schemeClr val="dk1"/>
              </a:buClr>
              <a:buSzPts val="1100"/>
              <a:buFont typeface="Arial"/>
              <a:buNone/>
            </a:pPr>
            <a:r>
              <a:rPr lang="en"/>
              <a:t>https://guides.library.ttu.edu/</a:t>
            </a:r>
            <a:endParaRPr/>
          </a:p>
        </p:txBody>
      </p:sp>
      <p:grpSp>
        <p:nvGrpSpPr>
          <p:cNvPr id="990" name="Google Shape;990;p36"/>
          <p:cNvGrpSpPr/>
          <p:nvPr/>
        </p:nvGrpSpPr>
        <p:grpSpPr>
          <a:xfrm>
            <a:off x="491650" y="746886"/>
            <a:ext cx="1724675" cy="3540517"/>
            <a:chOff x="491650" y="746886"/>
            <a:chExt cx="1724675" cy="3540517"/>
          </a:xfrm>
        </p:grpSpPr>
        <p:sp>
          <p:nvSpPr>
            <p:cNvPr id="991" name="Google Shape;991;p36"/>
            <p:cNvSpPr/>
            <p:nvPr/>
          </p:nvSpPr>
          <p:spPr>
            <a:xfrm>
              <a:off x="2070222" y="1747501"/>
              <a:ext cx="127972" cy="132234"/>
            </a:xfrm>
            <a:custGeom>
              <a:rect b="b" l="l" r="r" t="t"/>
              <a:pathLst>
                <a:path extrusionOk="0" h="4157" w="4023">
                  <a:moveTo>
                    <a:pt x="1703" y="814"/>
                  </a:moveTo>
                  <a:cubicBezTo>
                    <a:pt x="1940" y="814"/>
                    <a:pt x="2177" y="900"/>
                    <a:pt x="2376" y="1085"/>
                  </a:cubicBezTo>
                  <a:cubicBezTo>
                    <a:pt x="2498" y="1183"/>
                    <a:pt x="2393" y="1357"/>
                    <a:pt x="2251" y="1357"/>
                  </a:cubicBezTo>
                  <a:cubicBezTo>
                    <a:pt x="2210" y="1357"/>
                    <a:pt x="2165" y="1342"/>
                    <a:pt x="2122" y="1307"/>
                  </a:cubicBezTo>
                  <a:cubicBezTo>
                    <a:pt x="1985" y="1183"/>
                    <a:pt x="1805" y="1125"/>
                    <a:pt x="1622" y="1125"/>
                  </a:cubicBezTo>
                  <a:cubicBezTo>
                    <a:pt x="1385" y="1125"/>
                    <a:pt x="1143" y="1223"/>
                    <a:pt x="982" y="1402"/>
                  </a:cubicBezTo>
                  <a:cubicBezTo>
                    <a:pt x="965" y="1419"/>
                    <a:pt x="941" y="1427"/>
                    <a:pt x="917" y="1427"/>
                  </a:cubicBezTo>
                  <a:cubicBezTo>
                    <a:pt x="850" y="1427"/>
                    <a:pt x="777" y="1368"/>
                    <a:pt x="824" y="1275"/>
                  </a:cubicBezTo>
                  <a:cubicBezTo>
                    <a:pt x="1045" y="980"/>
                    <a:pt x="1373" y="814"/>
                    <a:pt x="1703" y="814"/>
                  </a:cubicBezTo>
                  <a:close/>
                  <a:moveTo>
                    <a:pt x="2014" y="0"/>
                  </a:moveTo>
                  <a:cubicBezTo>
                    <a:pt x="1074" y="0"/>
                    <a:pt x="276" y="729"/>
                    <a:pt x="127" y="1655"/>
                  </a:cubicBezTo>
                  <a:cubicBezTo>
                    <a:pt x="159" y="1655"/>
                    <a:pt x="254" y="1718"/>
                    <a:pt x="254" y="1813"/>
                  </a:cubicBezTo>
                  <a:cubicBezTo>
                    <a:pt x="0" y="2858"/>
                    <a:pt x="634" y="3999"/>
                    <a:pt x="1711" y="4157"/>
                  </a:cubicBezTo>
                  <a:cubicBezTo>
                    <a:pt x="1711" y="4125"/>
                    <a:pt x="1742" y="4125"/>
                    <a:pt x="1806" y="4094"/>
                  </a:cubicBezTo>
                  <a:cubicBezTo>
                    <a:pt x="1843" y="4056"/>
                    <a:pt x="1890" y="4038"/>
                    <a:pt x="1940" y="4038"/>
                  </a:cubicBezTo>
                  <a:cubicBezTo>
                    <a:pt x="2016" y="4038"/>
                    <a:pt x="2096" y="4080"/>
                    <a:pt x="2154" y="4157"/>
                  </a:cubicBezTo>
                  <a:cubicBezTo>
                    <a:pt x="3167" y="4030"/>
                    <a:pt x="4022" y="3017"/>
                    <a:pt x="3927" y="1972"/>
                  </a:cubicBezTo>
                  <a:cubicBezTo>
                    <a:pt x="3896" y="1022"/>
                    <a:pt x="3167" y="72"/>
                    <a:pt x="2186" y="8"/>
                  </a:cubicBezTo>
                  <a:cubicBezTo>
                    <a:pt x="2128" y="3"/>
                    <a:pt x="2071" y="0"/>
                    <a:pt x="20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6"/>
            <p:cNvSpPr/>
            <p:nvPr/>
          </p:nvSpPr>
          <p:spPr>
            <a:xfrm>
              <a:off x="1430523" y="1335721"/>
              <a:ext cx="144099" cy="140441"/>
            </a:xfrm>
            <a:custGeom>
              <a:rect b="b" l="l" r="r" t="t"/>
              <a:pathLst>
                <a:path extrusionOk="0" h="4415" w="4530">
                  <a:moveTo>
                    <a:pt x="761" y="2305"/>
                  </a:moveTo>
                  <a:cubicBezTo>
                    <a:pt x="840" y="2305"/>
                    <a:pt x="919" y="2360"/>
                    <a:pt x="919" y="2471"/>
                  </a:cubicBezTo>
                  <a:cubicBezTo>
                    <a:pt x="919" y="2978"/>
                    <a:pt x="1204" y="3421"/>
                    <a:pt x="1742" y="3611"/>
                  </a:cubicBezTo>
                  <a:cubicBezTo>
                    <a:pt x="1890" y="3641"/>
                    <a:pt x="1845" y="3836"/>
                    <a:pt x="1709" y="3836"/>
                  </a:cubicBezTo>
                  <a:cubicBezTo>
                    <a:pt x="1700" y="3836"/>
                    <a:pt x="1690" y="3835"/>
                    <a:pt x="1679" y="3833"/>
                  </a:cubicBezTo>
                  <a:cubicBezTo>
                    <a:pt x="1046" y="3706"/>
                    <a:pt x="539" y="3073"/>
                    <a:pt x="602" y="2471"/>
                  </a:cubicBezTo>
                  <a:cubicBezTo>
                    <a:pt x="602" y="2360"/>
                    <a:pt x="681" y="2305"/>
                    <a:pt x="761" y="2305"/>
                  </a:cubicBezTo>
                  <a:close/>
                  <a:moveTo>
                    <a:pt x="2376" y="1"/>
                  </a:moveTo>
                  <a:cubicBezTo>
                    <a:pt x="1046" y="1"/>
                    <a:pt x="127" y="1204"/>
                    <a:pt x="1" y="2408"/>
                  </a:cubicBezTo>
                  <a:cubicBezTo>
                    <a:pt x="208" y="3564"/>
                    <a:pt x="1082" y="4415"/>
                    <a:pt x="2258" y="4415"/>
                  </a:cubicBezTo>
                  <a:cubicBezTo>
                    <a:pt x="2338" y="4415"/>
                    <a:pt x="2420" y="4411"/>
                    <a:pt x="2502" y="4403"/>
                  </a:cubicBezTo>
                  <a:cubicBezTo>
                    <a:pt x="3643" y="4308"/>
                    <a:pt x="4529" y="3453"/>
                    <a:pt x="4498" y="2249"/>
                  </a:cubicBezTo>
                  <a:cubicBezTo>
                    <a:pt x="4434" y="1141"/>
                    <a:pt x="3611" y="1"/>
                    <a:pt x="23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6"/>
            <p:cNvSpPr/>
            <p:nvPr/>
          </p:nvSpPr>
          <p:spPr>
            <a:xfrm>
              <a:off x="1621351" y="1757076"/>
              <a:ext cx="161786" cy="131375"/>
            </a:xfrm>
            <a:custGeom>
              <a:rect b="b" l="l" r="r" t="t"/>
              <a:pathLst>
                <a:path extrusionOk="0" h="4130" w="5086">
                  <a:moveTo>
                    <a:pt x="1927" y="1067"/>
                  </a:moveTo>
                  <a:cubicBezTo>
                    <a:pt x="2019" y="1067"/>
                    <a:pt x="2112" y="1078"/>
                    <a:pt x="2204" y="1101"/>
                  </a:cubicBezTo>
                  <a:cubicBezTo>
                    <a:pt x="2409" y="1130"/>
                    <a:pt x="2370" y="1456"/>
                    <a:pt x="2164" y="1456"/>
                  </a:cubicBezTo>
                  <a:cubicBezTo>
                    <a:pt x="2147" y="1456"/>
                    <a:pt x="2128" y="1454"/>
                    <a:pt x="2109" y="1449"/>
                  </a:cubicBezTo>
                  <a:cubicBezTo>
                    <a:pt x="2049" y="1435"/>
                    <a:pt x="1989" y="1428"/>
                    <a:pt x="1929" y="1428"/>
                  </a:cubicBezTo>
                  <a:cubicBezTo>
                    <a:pt x="1445" y="1428"/>
                    <a:pt x="969" y="1857"/>
                    <a:pt x="969" y="2336"/>
                  </a:cubicBezTo>
                  <a:cubicBezTo>
                    <a:pt x="969" y="2415"/>
                    <a:pt x="913" y="2455"/>
                    <a:pt x="858" y="2455"/>
                  </a:cubicBezTo>
                  <a:cubicBezTo>
                    <a:pt x="803" y="2455"/>
                    <a:pt x="747" y="2415"/>
                    <a:pt x="747" y="2336"/>
                  </a:cubicBezTo>
                  <a:cubicBezTo>
                    <a:pt x="664" y="1640"/>
                    <a:pt x="1265" y="1067"/>
                    <a:pt x="1927" y="1067"/>
                  </a:cubicBezTo>
                  <a:close/>
                  <a:moveTo>
                    <a:pt x="2738" y="1"/>
                  </a:moveTo>
                  <a:cubicBezTo>
                    <a:pt x="1639" y="1"/>
                    <a:pt x="1" y="798"/>
                    <a:pt x="304" y="1956"/>
                  </a:cubicBezTo>
                  <a:cubicBezTo>
                    <a:pt x="335" y="2114"/>
                    <a:pt x="240" y="2241"/>
                    <a:pt x="114" y="2241"/>
                  </a:cubicBezTo>
                  <a:cubicBezTo>
                    <a:pt x="335" y="3001"/>
                    <a:pt x="810" y="3634"/>
                    <a:pt x="1539" y="3951"/>
                  </a:cubicBezTo>
                  <a:cubicBezTo>
                    <a:pt x="1827" y="4072"/>
                    <a:pt x="2130" y="4130"/>
                    <a:pt x="2429" y="4130"/>
                  </a:cubicBezTo>
                  <a:cubicBezTo>
                    <a:pt x="3147" y="4130"/>
                    <a:pt x="3847" y="3795"/>
                    <a:pt x="4294" y="3191"/>
                  </a:cubicBezTo>
                  <a:cubicBezTo>
                    <a:pt x="5086" y="2082"/>
                    <a:pt x="4547" y="404"/>
                    <a:pt x="3186" y="56"/>
                  </a:cubicBezTo>
                  <a:cubicBezTo>
                    <a:pt x="3054" y="19"/>
                    <a:pt x="2902" y="1"/>
                    <a:pt x="2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6"/>
            <p:cNvSpPr/>
            <p:nvPr/>
          </p:nvSpPr>
          <p:spPr>
            <a:xfrm>
              <a:off x="1603792" y="1740694"/>
              <a:ext cx="188411" cy="163790"/>
            </a:xfrm>
            <a:custGeom>
              <a:rect b="b" l="l" r="r" t="t"/>
              <a:pathLst>
                <a:path extrusionOk="0" h="5149" w="5923">
                  <a:moveTo>
                    <a:pt x="3290" y="559"/>
                  </a:moveTo>
                  <a:cubicBezTo>
                    <a:pt x="3434" y="559"/>
                    <a:pt x="3565" y="573"/>
                    <a:pt x="3674" y="602"/>
                  </a:cubicBezTo>
                  <a:cubicBezTo>
                    <a:pt x="4308" y="824"/>
                    <a:pt x="4783" y="1299"/>
                    <a:pt x="5004" y="1869"/>
                  </a:cubicBezTo>
                  <a:cubicBezTo>
                    <a:pt x="5226" y="2471"/>
                    <a:pt x="5131" y="3136"/>
                    <a:pt x="4783" y="3611"/>
                  </a:cubicBezTo>
                  <a:cubicBezTo>
                    <a:pt x="4365" y="4205"/>
                    <a:pt x="3687" y="4539"/>
                    <a:pt x="3004" y="4539"/>
                  </a:cubicBezTo>
                  <a:cubicBezTo>
                    <a:pt x="2704" y="4539"/>
                    <a:pt x="2403" y="4475"/>
                    <a:pt x="2123" y="4339"/>
                  </a:cubicBezTo>
                  <a:lnTo>
                    <a:pt x="1901" y="4213"/>
                  </a:lnTo>
                  <a:cubicBezTo>
                    <a:pt x="1426" y="3928"/>
                    <a:pt x="1014" y="3452"/>
                    <a:pt x="792" y="2787"/>
                  </a:cubicBezTo>
                  <a:cubicBezTo>
                    <a:pt x="824" y="2756"/>
                    <a:pt x="887" y="2756"/>
                    <a:pt x="887" y="2661"/>
                  </a:cubicBezTo>
                  <a:cubicBezTo>
                    <a:pt x="951" y="2597"/>
                    <a:pt x="982" y="2502"/>
                    <a:pt x="951" y="2407"/>
                  </a:cubicBezTo>
                  <a:cubicBezTo>
                    <a:pt x="824" y="2027"/>
                    <a:pt x="951" y="1679"/>
                    <a:pt x="1267" y="1362"/>
                  </a:cubicBezTo>
                  <a:cubicBezTo>
                    <a:pt x="1734" y="844"/>
                    <a:pt x="2645" y="559"/>
                    <a:pt x="3290" y="559"/>
                  </a:cubicBezTo>
                  <a:close/>
                  <a:moveTo>
                    <a:pt x="3263" y="1"/>
                  </a:moveTo>
                  <a:cubicBezTo>
                    <a:pt x="2186" y="32"/>
                    <a:pt x="571" y="729"/>
                    <a:pt x="349" y="1837"/>
                  </a:cubicBezTo>
                  <a:cubicBezTo>
                    <a:pt x="317" y="1837"/>
                    <a:pt x="222" y="1837"/>
                    <a:pt x="222" y="1901"/>
                  </a:cubicBezTo>
                  <a:cubicBezTo>
                    <a:pt x="1" y="3421"/>
                    <a:pt x="1141" y="4909"/>
                    <a:pt x="2693" y="5131"/>
                  </a:cubicBezTo>
                  <a:cubicBezTo>
                    <a:pt x="2790" y="5142"/>
                    <a:pt x="2887" y="5148"/>
                    <a:pt x="2985" y="5148"/>
                  </a:cubicBezTo>
                  <a:cubicBezTo>
                    <a:pt x="4225" y="5148"/>
                    <a:pt x="5466" y="4237"/>
                    <a:pt x="5701" y="2946"/>
                  </a:cubicBezTo>
                  <a:cubicBezTo>
                    <a:pt x="5923" y="1521"/>
                    <a:pt x="4751" y="1"/>
                    <a:pt x="3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6"/>
            <p:cNvSpPr/>
            <p:nvPr/>
          </p:nvSpPr>
          <p:spPr>
            <a:xfrm>
              <a:off x="1641073" y="1788441"/>
              <a:ext cx="60471" cy="50005"/>
            </a:xfrm>
            <a:custGeom>
              <a:rect b="b" l="l" r="r" t="t"/>
              <a:pathLst>
                <a:path extrusionOk="0" h="1572" w="1901">
                  <a:moveTo>
                    <a:pt x="1418" y="1"/>
                  </a:moveTo>
                  <a:cubicBezTo>
                    <a:pt x="1098" y="1"/>
                    <a:pt x="762" y="107"/>
                    <a:pt x="507" y="336"/>
                  </a:cubicBezTo>
                  <a:cubicBezTo>
                    <a:pt x="159" y="621"/>
                    <a:pt x="0" y="970"/>
                    <a:pt x="32" y="1381"/>
                  </a:cubicBezTo>
                  <a:cubicBezTo>
                    <a:pt x="32" y="1476"/>
                    <a:pt x="159" y="1571"/>
                    <a:pt x="285" y="1571"/>
                  </a:cubicBezTo>
                  <a:cubicBezTo>
                    <a:pt x="412" y="1571"/>
                    <a:pt x="475" y="1476"/>
                    <a:pt x="475" y="1381"/>
                  </a:cubicBezTo>
                  <a:cubicBezTo>
                    <a:pt x="475" y="1128"/>
                    <a:pt x="602" y="906"/>
                    <a:pt x="824" y="748"/>
                  </a:cubicBezTo>
                  <a:cubicBezTo>
                    <a:pt x="965" y="631"/>
                    <a:pt x="1141" y="565"/>
                    <a:pt x="1325" y="565"/>
                  </a:cubicBezTo>
                  <a:cubicBezTo>
                    <a:pt x="1390" y="565"/>
                    <a:pt x="1455" y="573"/>
                    <a:pt x="1521" y="590"/>
                  </a:cubicBezTo>
                  <a:cubicBezTo>
                    <a:pt x="1544" y="598"/>
                    <a:pt x="1568" y="602"/>
                    <a:pt x="1591" y="602"/>
                  </a:cubicBezTo>
                  <a:cubicBezTo>
                    <a:pt x="1661" y="602"/>
                    <a:pt x="1726" y="566"/>
                    <a:pt x="1774" y="495"/>
                  </a:cubicBezTo>
                  <a:cubicBezTo>
                    <a:pt x="1869" y="431"/>
                    <a:pt x="1901" y="305"/>
                    <a:pt x="1869" y="178"/>
                  </a:cubicBezTo>
                  <a:cubicBezTo>
                    <a:pt x="1869" y="146"/>
                    <a:pt x="1806" y="51"/>
                    <a:pt x="1742" y="51"/>
                  </a:cubicBezTo>
                  <a:cubicBezTo>
                    <a:pt x="1711" y="51"/>
                    <a:pt x="1711" y="20"/>
                    <a:pt x="1647" y="20"/>
                  </a:cubicBezTo>
                  <a:cubicBezTo>
                    <a:pt x="1573" y="7"/>
                    <a:pt x="1496" y="1"/>
                    <a:pt x="1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6"/>
            <p:cNvSpPr/>
            <p:nvPr/>
          </p:nvSpPr>
          <p:spPr>
            <a:xfrm>
              <a:off x="1337860" y="2116434"/>
              <a:ext cx="185389" cy="167289"/>
            </a:xfrm>
            <a:custGeom>
              <a:rect b="b" l="l" r="r" t="t"/>
              <a:pathLst>
                <a:path extrusionOk="0" h="5259" w="5828">
                  <a:moveTo>
                    <a:pt x="2360" y="885"/>
                  </a:moveTo>
                  <a:cubicBezTo>
                    <a:pt x="2386" y="885"/>
                    <a:pt x="2412" y="886"/>
                    <a:pt x="2439" y="888"/>
                  </a:cubicBezTo>
                  <a:cubicBezTo>
                    <a:pt x="2649" y="918"/>
                    <a:pt x="2688" y="1175"/>
                    <a:pt x="2530" y="1175"/>
                  </a:cubicBezTo>
                  <a:cubicBezTo>
                    <a:pt x="2521" y="1175"/>
                    <a:pt x="2512" y="1174"/>
                    <a:pt x="2502" y="1173"/>
                  </a:cubicBezTo>
                  <a:cubicBezTo>
                    <a:pt x="1647" y="1363"/>
                    <a:pt x="1013" y="1965"/>
                    <a:pt x="1108" y="2883"/>
                  </a:cubicBezTo>
                  <a:cubicBezTo>
                    <a:pt x="1108" y="2977"/>
                    <a:pt x="1018" y="3038"/>
                    <a:pt x="939" y="3038"/>
                  </a:cubicBezTo>
                  <a:cubicBezTo>
                    <a:pt x="885" y="3038"/>
                    <a:pt x="836" y="3010"/>
                    <a:pt x="823" y="2946"/>
                  </a:cubicBezTo>
                  <a:cubicBezTo>
                    <a:pt x="669" y="2021"/>
                    <a:pt x="1386" y="885"/>
                    <a:pt x="2360" y="885"/>
                  </a:cubicBezTo>
                  <a:close/>
                  <a:moveTo>
                    <a:pt x="2841" y="1"/>
                  </a:moveTo>
                  <a:cubicBezTo>
                    <a:pt x="2231" y="1"/>
                    <a:pt x="1622" y="194"/>
                    <a:pt x="1140" y="603"/>
                  </a:cubicBezTo>
                  <a:cubicBezTo>
                    <a:pt x="127" y="1458"/>
                    <a:pt x="0" y="3041"/>
                    <a:pt x="602" y="4245"/>
                  </a:cubicBezTo>
                  <a:lnTo>
                    <a:pt x="602" y="4308"/>
                  </a:lnTo>
                  <a:cubicBezTo>
                    <a:pt x="625" y="4296"/>
                    <a:pt x="652" y="4289"/>
                    <a:pt x="681" y="4289"/>
                  </a:cubicBezTo>
                  <a:cubicBezTo>
                    <a:pt x="730" y="4289"/>
                    <a:pt x="783" y="4311"/>
                    <a:pt x="823" y="4371"/>
                  </a:cubicBezTo>
                  <a:cubicBezTo>
                    <a:pt x="1401" y="4931"/>
                    <a:pt x="2200" y="5259"/>
                    <a:pt x="2987" y="5259"/>
                  </a:cubicBezTo>
                  <a:cubicBezTo>
                    <a:pt x="3625" y="5259"/>
                    <a:pt x="4254" y="5043"/>
                    <a:pt x="4750" y="4561"/>
                  </a:cubicBezTo>
                  <a:cubicBezTo>
                    <a:pt x="5732" y="3580"/>
                    <a:pt x="5827" y="1743"/>
                    <a:pt x="4782" y="761"/>
                  </a:cubicBezTo>
                  <a:cubicBezTo>
                    <a:pt x="4270" y="266"/>
                    <a:pt x="3555" y="1"/>
                    <a:pt x="28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6"/>
            <p:cNvSpPr/>
            <p:nvPr/>
          </p:nvSpPr>
          <p:spPr>
            <a:xfrm>
              <a:off x="1443628" y="1404240"/>
              <a:ext cx="47365" cy="55063"/>
            </a:xfrm>
            <a:custGeom>
              <a:rect b="b" l="l" r="r" t="t"/>
              <a:pathLst>
                <a:path extrusionOk="0" h="1731" w="1489">
                  <a:moveTo>
                    <a:pt x="349" y="0"/>
                  </a:moveTo>
                  <a:cubicBezTo>
                    <a:pt x="222" y="0"/>
                    <a:pt x="64" y="64"/>
                    <a:pt x="64" y="222"/>
                  </a:cubicBezTo>
                  <a:cubicBezTo>
                    <a:pt x="0" y="887"/>
                    <a:pt x="539" y="1615"/>
                    <a:pt x="1235" y="1710"/>
                  </a:cubicBezTo>
                  <a:cubicBezTo>
                    <a:pt x="1256" y="1724"/>
                    <a:pt x="1279" y="1730"/>
                    <a:pt x="1301" y="1730"/>
                  </a:cubicBezTo>
                  <a:cubicBezTo>
                    <a:pt x="1381" y="1730"/>
                    <a:pt x="1464" y="1651"/>
                    <a:pt x="1489" y="1552"/>
                  </a:cubicBezTo>
                  <a:cubicBezTo>
                    <a:pt x="1489" y="1489"/>
                    <a:pt x="1457" y="1362"/>
                    <a:pt x="1330" y="1330"/>
                  </a:cubicBezTo>
                  <a:cubicBezTo>
                    <a:pt x="855" y="1172"/>
                    <a:pt x="634" y="760"/>
                    <a:pt x="602" y="254"/>
                  </a:cubicBezTo>
                  <a:cubicBezTo>
                    <a:pt x="602" y="190"/>
                    <a:pt x="539" y="95"/>
                    <a:pt x="475" y="32"/>
                  </a:cubicBezTo>
                  <a:cubicBezTo>
                    <a:pt x="444" y="0"/>
                    <a:pt x="380"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6"/>
            <p:cNvSpPr/>
            <p:nvPr/>
          </p:nvSpPr>
          <p:spPr>
            <a:xfrm>
              <a:off x="2093379" y="1771931"/>
              <a:ext cx="56463" cy="24589"/>
            </a:xfrm>
            <a:custGeom>
              <a:rect b="b" l="l" r="r" t="t"/>
              <a:pathLst>
                <a:path extrusionOk="0" h="773" w="1775">
                  <a:moveTo>
                    <a:pt x="824" y="0"/>
                  </a:moveTo>
                  <a:cubicBezTo>
                    <a:pt x="508" y="32"/>
                    <a:pt x="191" y="222"/>
                    <a:pt x="33" y="507"/>
                  </a:cubicBezTo>
                  <a:cubicBezTo>
                    <a:pt x="1" y="570"/>
                    <a:pt x="1" y="665"/>
                    <a:pt x="64" y="729"/>
                  </a:cubicBezTo>
                  <a:cubicBezTo>
                    <a:pt x="107" y="757"/>
                    <a:pt x="150" y="773"/>
                    <a:pt x="192" y="773"/>
                  </a:cubicBezTo>
                  <a:cubicBezTo>
                    <a:pt x="245" y="773"/>
                    <a:pt x="297" y="749"/>
                    <a:pt x="349" y="697"/>
                  </a:cubicBezTo>
                  <a:cubicBezTo>
                    <a:pt x="476" y="570"/>
                    <a:pt x="571" y="507"/>
                    <a:pt x="793" y="475"/>
                  </a:cubicBezTo>
                  <a:cubicBezTo>
                    <a:pt x="983" y="475"/>
                    <a:pt x="1173" y="507"/>
                    <a:pt x="1299" y="634"/>
                  </a:cubicBezTo>
                  <a:cubicBezTo>
                    <a:pt x="1363" y="697"/>
                    <a:pt x="1458" y="697"/>
                    <a:pt x="1584" y="697"/>
                  </a:cubicBezTo>
                  <a:cubicBezTo>
                    <a:pt x="1711" y="665"/>
                    <a:pt x="1774" y="570"/>
                    <a:pt x="1774" y="507"/>
                  </a:cubicBezTo>
                  <a:cubicBezTo>
                    <a:pt x="1774" y="412"/>
                    <a:pt x="1774" y="349"/>
                    <a:pt x="1711" y="254"/>
                  </a:cubicBezTo>
                  <a:cubicBezTo>
                    <a:pt x="1648" y="222"/>
                    <a:pt x="1584" y="190"/>
                    <a:pt x="1521" y="159"/>
                  </a:cubicBezTo>
                  <a:cubicBezTo>
                    <a:pt x="1331" y="32"/>
                    <a:pt x="1078" y="0"/>
                    <a:pt x="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6"/>
            <p:cNvSpPr/>
            <p:nvPr/>
          </p:nvSpPr>
          <p:spPr>
            <a:xfrm>
              <a:off x="1305605" y="1319593"/>
              <a:ext cx="910720" cy="979462"/>
            </a:xfrm>
            <a:custGeom>
              <a:rect b="b" l="l" r="r" t="t"/>
              <a:pathLst>
                <a:path extrusionOk="0" h="30791" w="28630">
                  <a:moveTo>
                    <a:pt x="6366" y="603"/>
                  </a:moveTo>
                  <a:cubicBezTo>
                    <a:pt x="7538" y="603"/>
                    <a:pt x="8330" y="1743"/>
                    <a:pt x="8361" y="2756"/>
                  </a:cubicBezTo>
                  <a:cubicBezTo>
                    <a:pt x="8361" y="3865"/>
                    <a:pt x="7570" y="4751"/>
                    <a:pt x="6429" y="4815"/>
                  </a:cubicBezTo>
                  <a:cubicBezTo>
                    <a:pt x="6343" y="4826"/>
                    <a:pt x="6257" y="4831"/>
                    <a:pt x="6172" y="4831"/>
                  </a:cubicBezTo>
                  <a:cubicBezTo>
                    <a:pt x="5763" y="4831"/>
                    <a:pt x="5388" y="4708"/>
                    <a:pt x="5099" y="4498"/>
                  </a:cubicBezTo>
                  <a:cubicBezTo>
                    <a:pt x="4529" y="4181"/>
                    <a:pt x="4181" y="3643"/>
                    <a:pt x="4054" y="2915"/>
                  </a:cubicBezTo>
                  <a:cubicBezTo>
                    <a:pt x="4181" y="1774"/>
                    <a:pt x="5004" y="603"/>
                    <a:pt x="6366" y="603"/>
                  </a:cubicBezTo>
                  <a:close/>
                  <a:moveTo>
                    <a:pt x="12478" y="5670"/>
                  </a:moveTo>
                  <a:cubicBezTo>
                    <a:pt x="14283" y="7190"/>
                    <a:pt x="15740" y="9153"/>
                    <a:pt x="17007" y="11148"/>
                  </a:cubicBezTo>
                  <a:cubicBezTo>
                    <a:pt x="15613" y="10990"/>
                    <a:pt x="14220" y="10911"/>
                    <a:pt x="12823" y="10911"/>
                  </a:cubicBezTo>
                  <a:cubicBezTo>
                    <a:pt x="11425" y="10911"/>
                    <a:pt x="10024" y="10990"/>
                    <a:pt x="8615" y="11148"/>
                  </a:cubicBezTo>
                  <a:cubicBezTo>
                    <a:pt x="8456" y="11212"/>
                    <a:pt x="8266" y="11212"/>
                    <a:pt x="8108" y="11243"/>
                  </a:cubicBezTo>
                  <a:cubicBezTo>
                    <a:pt x="8140" y="11212"/>
                    <a:pt x="8171" y="11117"/>
                    <a:pt x="8203" y="11053"/>
                  </a:cubicBezTo>
                  <a:cubicBezTo>
                    <a:pt x="9438" y="9185"/>
                    <a:pt x="10863" y="7316"/>
                    <a:pt x="12478" y="5670"/>
                  </a:cubicBezTo>
                  <a:close/>
                  <a:moveTo>
                    <a:pt x="18586" y="2504"/>
                  </a:moveTo>
                  <a:cubicBezTo>
                    <a:pt x="19879" y="2504"/>
                    <a:pt x="20917" y="3201"/>
                    <a:pt x="21124" y="5195"/>
                  </a:cubicBezTo>
                  <a:cubicBezTo>
                    <a:pt x="21314" y="7253"/>
                    <a:pt x="20649" y="9628"/>
                    <a:pt x="19952" y="11623"/>
                  </a:cubicBezTo>
                  <a:cubicBezTo>
                    <a:pt x="19255" y="11465"/>
                    <a:pt x="18527" y="11402"/>
                    <a:pt x="17830" y="11275"/>
                  </a:cubicBezTo>
                  <a:cubicBezTo>
                    <a:pt x="16469" y="9027"/>
                    <a:pt x="14948" y="6936"/>
                    <a:pt x="12985" y="5226"/>
                  </a:cubicBezTo>
                  <a:cubicBezTo>
                    <a:pt x="13017" y="5163"/>
                    <a:pt x="13048" y="5131"/>
                    <a:pt x="13112" y="5068"/>
                  </a:cubicBezTo>
                  <a:cubicBezTo>
                    <a:pt x="14310" y="3963"/>
                    <a:pt x="16715" y="2504"/>
                    <a:pt x="18586" y="2504"/>
                  </a:cubicBezTo>
                  <a:close/>
                  <a:moveTo>
                    <a:pt x="8836" y="3390"/>
                  </a:moveTo>
                  <a:cubicBezTo>
                    <a:pt x="10008" y="3928"/>
                    <a:pt x="11021" y="4561"/>
                    <a:pt x="11972" y="5258"/>
                  </a:cubicBezTo>
                  <a:cubicBezTo>
                    <a:pt x="11053" y="6208"/>
                    <a:pt x="10230" y="7190"/>
                    <a:pt x="9470" y="8203"/>
                  </a:cubicBezTo>
                  <a:cubicBezTo>
                    <a:pt x="8678" y="9217"/>
                    <a:pt x="7918" y="10293"/>
                    <a:pt x="7221" y="11402"/>
                  </a:cubicBezTo>
                  <a:cubicBezTo>
                    <a:pt x="6746" y="11465"/>
                    <a:pt x="6239" y="11592"/>
                    <a:pt x="5733" y="11718"/>
                  </a:cubicBezTo>
                  <a:cubicBezTo>
                    <a:pt x="5194" y="9533"/>
                    <a:pt x="4941" y="7316"/>
                    <a:pt x="4846" y="5036"/>
                  </a:cubicBezTo>
                  <a:lnTo>
                    <a:pt x="4846" y="5036"/>
                  </a:lnTo>
                  <a:cubicBezTo>
                    <a:pt x="5264" y="5241"/>
                    <a:pt x="5754" y="5347"/>
                    <a:pt x="6244" y="5347"/>
                  </a:cubicBezTo>
                  <a:cubicBezTo>
                    <a:pt x="7425" y="5347"/>
                    <a:pt x="8613" y="4732"/>
                    <a:pt x="8836" y="3390"/>
                  </a:cubicBezTo>
                  <a:close/>
                  <a:moveTo>
                    <a:pt x="6841" y="12003"/>
                  </a:moveTo>
                  <a:lnTo>
                    <a:pt x="6841" y="12003"/>
                  </a:lnTo>
                  <a:cubicBezTo>
                    <a:pt x="6588" y="12384"/>
                    <a:pt x="6366" y="12827"/>
                    <a:pt x="6113" y="13207"/>
                  </a:cubicBezTo>
                  <a:cubicBezTo>
                    <a:pt x="5986" y="12890"/>
                    <a:pt x="5923" y="12542"/>
                    <a:pt x="5828" y="12225"/>
                  </a:cubicBezTo>
                  <a:cubicBezTo>
                    <a:pt x="5891" y="12225"/>
                    <a:pt x="5923" y="12225"/>
                    <a:pt x="5923" y="12194"/>
                  </a:cubicBezTo>
                  <a:cubicBezTo>
                    <a:pt x="6239" y="12098"/>
                    <a:pt x="6524" y="12067"/>
                    <a:pt x="6841" y="12003"/>
                  </a:cubicBezTo>
                  <a:close/>
                  <a:moveTo>
                    <a:pt x="18147" y="11908"/>
                  </a:moveTo>
                  <a:cubicBezTo>
                    <a:pt x="18717" y="12003"/>
                    <a:pt x="19224" y="12067"/>
                    <a:pt x="19762" y="12194"/>
                  </a:cubicBezTo>
                  <a:cubicBezTo>
                    <a:pt x="19572" y="12732"/>
                    <a:pt x="19382" y="13270"/>
                    <a:pt x="19129" y="13777"/>
                  </a:cubicBezTo>
                  <a:cubicBezTo>
                    <a:pt x="19129" y="13745"/>
                    <a:pt x="19097" y="13745"/>
                    <a:pt x="19097" y="13682"/>
                  </a:cubicBezTo>
                  <a:lnTo>
                    <a:pt x="18147" y="11908"/>
                  </a:lnTo>
                  <a:close/>
                  <a:moveTo>
                    <a:pt x="26092" y="13519"/>
                  </a:moveTo>
                  <a:cubicBezTo>
                    <a:pt x="26135" y="13519"/>
                    <a:pt x="26179" y="13521"/>
                    <a:pt x="26223" y="13524"/>
                  </a:cubicBezTo>
                  <a:cubicBezTo>
                    <a:pt x="27173" y="13619"/>
                    <a:pt x="27838" y="14569"/>
                    <a:pt x="27869" y="15424"/>
                  </a:cubicBezTo>
                  <a:cubicBezTo>
                    <a:pt x="27933" y="16437"/>
                    <a:pt x="27204" y="17324"/>
                    <a:pt x="26223" y="17482"/>
                  </a:cubicBezTo>
                  <a:cubicBezTo>
                    <a:pt x="26191" y="17451"/>
                    <a:pt x="26096" y="17419"/>
                    <a:pt x="26033" y="17387"/>
                  </a:cubicBezTo>
                  <a:cubicBezTo>
                    <a:pt x="25938" y="17387"/>
                    <a:pt x="25843" y="17387"/>
                    <a:pt x="25748" y="17451"/>
                  </a:cubicBezTo>
                  <a:cubicBezTo>
                    <a:pt x="25748" y="17451"/>
                    <a:pt x="25716" y="17451"/>
                    <a:pt x="25716" y="17482"/>
                  </a:cubicBezTo>
                  <a:cubicBezTo>
                    <a:pt x="25304" y="17419"/>
                    <a:pt x="24924" y="17166"/>
                    <a:pt x="24671" y="16817"/>
                  </a:cubicBezTo>
                  <a:cubicBezTo>
                    <a:pt x="24354" y="16374"/>
                    <a:pt x="24259" y="15804"/>
                    <a:pt x="24354" y="15265"/>
                  </a:cubicBezTo>
                  <a:cubicBezTo>
                    <a:pt x="24354" y="15234"/>
                    <a:pt x="24354" y="15139"/>
                    <a:pt x="24322" y="15107"/>
                  </a:cubicBezTo>
                  <a:cubicBezTo>
                    <a:pt x="24322" y="15075"/>
                    <a:pt x="24291" y="15075"/>
                    <a:pt x="24259" y="15044"/>
                  </a:cubicBezTo>
                  <a:cubicBezTo>
                    <a:pt x="24471" y="14137"/>
                    <a:pt x="25201" y="13519"/>
                    <a:pt x="26092" y="13519"/>
                  </a:cubicBezTo>
                  <a:close/>
                  <a:moveTo>
                    <a:pt x="5163" y="12384"/>
                  </a:moveTo>
                  <a:lnTo>
                    <a:pt x="5638" y="14062"/>
                  </a:lnTo>
                  <a:cubicBezTo>
                    <a:pt x="4814" y="15645"/>
                    <a:pt x="4054" y="17292"/>
                    <a:pt x="3421" y="19002"/>
                  </a:cubicBezTo>
                  <a:cubicBezTo>
                    <a:pt x="2502" y="18559"/>
                    <a:pt x="1774" y="17894"/>
                    <a:pt x="1457" y="16944"/>
                  </a:cubicBezTo>
                  <a:cubicBezTo>
                    <a:pt x="697" y="14474"/>
                    <a:pt x="3136" y="12985"/>
                    <a:pt x="5163" y="12384"/>
                  </a:cubicBezTo>
                  <a:close/>
                  <a:moveTo>
                    <a:pt x="20332" y="12289"/>
                  </a:moveTo>
                  <a:cubicBezTo>
                    <a:pt x="21757" y="12637"/>
                    <a:pt x="23182" y="12985"/>
                    <a:pt x="24576" y="13460"/>
                  </a:cubicBezTo>
                  <a:cubicBezTo>
                    <a:pt x="24006" y="13872"/>
                    <a:pt x="23626" y="14600"/>
                    <a:pt x="23689" y="15360"/>
                  </a:cubicBezTo>
                  <a:cubicBezTo>
                    <a:pt x="23689" y="15487"/>
                    <a:pt x="23816" y="15550"/>
                    <a:pt x="23879" y="15550"/>
                  </a:cubicBezTo>
                  <a:cubicBezTo>
                    <a:pt x="23657" y="16532"/>
                    <a:pt x="24259" y="17577"/>
                    <a:pt x="25209" y="17926"/>
                  </a:cubicBezTo>
                  <a:cubicBezTo>
                    <a:pt x="24132" y="18654"/>
                    <a:pt x="22992" y="19161"/>
                    <a:pt x="21726" y="19604"/>
                  </a:cubicBezTo>
                  <a:cubicBezTo>
                    <a:pt x="21124" y="17672"/>
                    <a:pt x="20206" y="15835"/>
                    <a:pt x="19509" y="14410"/>
                  </a:cubicBezTo>
                  <a:cubicBezTo>
                    <a:pt x="19825" y="13682"/>
                    <a:pt x="20079" y="13017"/>
                    <a:pt x="20332" y="12289"/>
                  </a:cubicBezTo>
                  <a:close/>
                  <a:moveTo>
                    <a:pt x="5954" y="14885"/>
                  </a:moveTo>
                  <a:cubicBezTo>
                    <a:pt x="6683" y="16817"/>
                    <a:pt x="7570" y="18686"/>
                    <a:pt x="8678" y="20427"/>
                  </a:cubicBezTo>
                  <a:cubicBezTo>
                    <a:pt x="8045" y="20301"/>
                    <a:pt x="7475" y="20174"/>
                    <a:pt x="6873" y="20079"/>
                  </a:cubicBezTo>
                  <a:cubicBezTo>
                    <a:pt x="6049" y="19857"/>
                    <a:pt x="5004" y="19636"/>
                    <a:pt x="4054" y="19287"/>
                  </a:cubicBezTo>
                  <a:cubicBezTo>
                    <a:pt x="4624" y="17767"/>
                    <a:pt x="5258" y="16310"/>
                    <a:pt x="5954" y="14885"/>
                  </a:cubicBezTo>
                  <a:close/>
                  <a:moveTo>
                    <a:pt x="19192" y="15170"/>
                  </a:moveTo>
                  <a:cubicBezTo>
                    <a:pt x="19889" y="16532"/>
                    <a:pt x="20649" y="18211"/>
                    <a:pt x="21156" y="19826"/>
                  </a:cubicBezTo>
                  <a:cubicBezTo>
                    <a:pt x="19414" y="20332"/>
                    <a:pt x="17545" y="20649"/>
                    <a:pt x="15740" y="20776"/>
                  </a:cubicBezTo>
                  <a:cubicBezTo>
                    <a:pt x="16722" y="19477"/>
                    <a:pt x="17609" y="18179"/>
                    <a:pt x="18337" y="16785"/>
                  </a:cubicBezTo>
                  <a:cubicBezTo>
                    <a:pt x="18622" y="16215"/>
                    <a:pt x="18907" y="15709"/>
                    <a:pt x="19192" y="15170"/>
                  </a:cubicBezTo>
                  <a:close/>
                  <a:moveTo>
                    <a:pt x="12815" y="11554"/>
                  </a:moveTo>
                  <a:cubicBezTo>
                    <a:pt x="14338" y="11554"/>
                    <a:pt x="15859" y="11651"/>
                    <a:pt x="17355" y="11845"/>
                  </a:cubicBezTo>
                  <a:cubicBezTo>
                    <a:pt x="17545" y="12162"/>
                    <a:pt x="17704" y="12479"/>
                    <a:pt x="17925" y="12795"/>
                  </a:cubicBezTo>
                  <a:cubicBezTo>
                    <a:pt x="18147" y="13270"/>
                    <a:pt x="18495" y="13809"/>
                    <a:pt x="18875" y="14474"/>
                  </a:cubicBezTo>
                  <a:cubicBezTo>
                    <a:pt x="18242" y="15835"/>
                    <a:pt x="17545" y="17102"/>
                    <a:pt x="16754" y="18337"/>
                  </a:cubicBezTo>
                  <a:cubicBezTo>
                    <a:pt x="16215" y="19161"/>
                    <a:pt x="15613" y="19984"/>
                    <a:pt x="14980" y="20776"/>
                  </a:cubicBezTo>
                  <a:cubicBezTo>
                    <a:pt x="14442" y="20807"/>
                    <a:pt x="13872" y="20807"/>
                    <a:pt x="13333" y="20807"/>
                  </a:cubicBezTo>
                  <a:cubicBezTo>
                    <a:pt x="12067" y="20807"/>
                    <a:pt x="10736" y="20744"/>
                    <a:pt x="9470" y="20586"/>
                  </a:cubicBezTo>
                  <a:cubicBezTo>
                    <a:pt x="8995" y="19857"/>
                    <a:pt x="8615" y="19161"/>
                    <a:pt x="8298" y="18559"/>
                  </a:cubicBezTo>
                  <a:cubicBezTo>
                    <a:pt x="7506" y="17134"/>
                    <a:pt x="6873" y="15645"/>
                    <a:pt x="6366" y="14125"/>
                  </a:cubicBezTo>
                  <a:cubicBezTo>
                    <a:pt x="6746" y="13365"/>
                    <a:pt x="7190" y="12637"/>
                    <a:pt x="7665" y="11908"/>
                  </a:cubicBezTo>
                  <a:cubicBezTo>
                    <a:pt x="9153" y="11687"/>
                    <a:pt x="10673" y="11592"/>
                    <a:pt x="12162" y="11560"/>
                  </a:cubicBezTo>
                  <a:cubicBezTo>
                    <a:pt x="12379" y="11556"/>
                    <a:pt x="12597" y="11554"/>
                    <a:pt x="12815" y="11554"/>
                  </a:cubicBezTo>
                  <a:close/>
                  <a:moveTo>
                    <a:pt x="9945" y="21219"/>
                  </a:moveTo>
                  <a:cubicBezTo>
                    <a:pt x="10641" y="21282"/>
                    <a:pt x="11338" y="21346"/>
                    <a:pt x="12003" y="21377"/>
                  </a:cubicBezTo>
                  <a:cubicBezTo>
                    <a:pt x="12399" y="21393"/>
                    <a:pt x="12811" y="21401"/>
                    <a:pt x="13226" y="21401"/>
                  </a:cubicBezTo>
                  <a:cubicBezTo>
                    <a:pt x="13642" y="21401"/>
                    <a:pt x="14062" y="21393"/>
                    <a:pt x="14473" y="21377"/>
                  </a:cubicBezTo>
                  <a:lnTo>
                    <a:pt x="14473" y="21377"/>
                  </a:lnTo>
                  <a:cubicBezTo>
                    <a:pt x="13713" y="22296"/>
                    <a:pt x="12890" y="23119"/>
                    <a:pt x="12067" y="23911"/>
                  </a:cubicBezTo>
                  <a:cubicBezTo>
                    <a:pt x="11275" y="23088"/>
                    <a:pt x="10546" y="22138"/>
                    <a:pt x="9945" y="21219"/>
                  </a:cubicBezTo>
                  <a:close/>
                  <a:moveTo>
                    <a:pt x="21314" y="20301"/>
                  </a:moveTo>
                  <a:cubicBezTo>
                    <a:pt x="22042" y="23024"/>
                    <a:pt x="21852" y="25558"/>
                    <a:pt x="19414" y="26603"/>
                  </a:cubicBezTo>
                  <a:cubicBezTo>
                    <a:pt x="18798" y="26872"/>
                    <a:pt x="18187" y="26994"/>
                    <a:pt x="17586" y="26994"/>
                  </a:cubicBezTo>
                  <a:cubicBezTo>
                    <a:pt x="15718" y="26994"/>
                    <a:pt x="13949" y="25817"/>
                    <a:pt x="12415" y="24259"/>
                  </a:cubicBezTo>
                  <a:cubicBezTo>
                    <a:pt x="13397" y="23341"/>
                    <a:pt x="14347" y="22359"/>
                    <a:pt x="15233" y="21346"/>
                  </a:cubicBezTo>
                  <a:cubicBezTo>
                    <a:pt x="17229" y="21219"/>
                    <a:pt x="19350" y="20934"/>
                    <a:pt x="21314" y="20301"/>
                  </a:cubicBezTo>
                  <a:close/>
                  <a:moveTo>
                    <a:pt x="3864" y="19762"/>
                  </a:moveTo>
                  <a:cubicBezTo>
                    <a:pt x="4023" y="19826"/>
                    <a:pt x="4181" y="19857"/>
                    <a:pt x="4339" y="19921"/>
                  </a:cubicBezTo>
                  <a:cubicBezTo>
                    <a:pt x="5891" y="20459"/>
                    <a:pt x="7506" y="20807"/>
                    <a:pt x="9121" y="21061"/>
                  </a:cubicBezTo>
                  <a:cubicBezTo>
                    <a:pt x="9755" y="22011"/>
                    <a:pt x="10641" y="23151"/>
                    <a:pt x="11655" y="24196"/>
                  </a:cubicBezTo>
                  <a:cubicBezTo>
                    <a:pt x="10198" y="25526"/>
                    <a:pt x="8646" y="26635"/>
                    <a:pt x="7031" y="27616"/>
                  </a:cubicBezTo>
                  <a:cubicBezTo>
                    <a:pt x="7031" y="26888"/>
                    <a:pt x="6778" y="26096"/>
                    <a:pt x="6239" y="25526"/>
                  </a:cubicBezTo>
                  <a:cubicBezTo>
                    <a:pt x="5638" y="24884"/>
                    <a:pt x="4744" y="24547"/>
                    <a:pt x="3864" y="24547"/>
                  </a:cubicBezTo>
                  <a:cubicBezTo>
                    <a:pt x="3354" y="24547"/>
                    <a:pt x="2849" y="24660"/>
                    <a:pt x="2407" y="24893"/>
                  </a:cubicBezTo>
                  <a:cubicBezTo>
                    <a:pt x="2788" y="23151"/>
                    <a:pt x="3263" y="21441"/>
                    <a:pt x="3864" y="19762"/>
                  </a:cubicBezTo>
                  <a:close/>
                  <a:moveTo>
                    <a:pt x="3884" y="25108"/>
                  </a:moveTo>
                  <a:cubicBezTo>
                    <a:pt x="4566" y="25108"/>
                    <a:pt x="5259" y="25354"/>
                    <a:pt x="5764" y="25843"/>
                  </a:cubicBezTo>
                  <a:cubicBezTo>
                    <a:pt x="6208" y="26286"/>
                    <a:pt x="6461" y="26951"/>
                    <a:pt x="6461" y="27616"/>
                  </a:cubicBezTo>
                  <a:cubicBezTo>
                    <a:pt x="6429" y="28376"/>
                    <a:pt x="6144" y="29041"/>
                    <a:pt x="5669" y="29516"/>
                  </a:cubicBezTo>
                  <a:cubicBezTo>
                    <a:pt x="5198" y="30005"/>
                    <a:pt x="4593" y="30215"/>
                    <a:pt x="3986" y="30215"/>
                  </a:cubicBezTo>
                  <a:cubicBezTo>
                    <a:pt x="3451" y="30215"/>
                    <a:pt x="2916" y="30052"/>
                    <a:pt x="2471" y="29770"/>
                  </a:cubicBezTo>
                  <a:cubicBezTo>
                    <a:pt x="2281" y="29643"/>
                    <a:pt x="2091" y="29485"/>
                    <a:pt x="1932" y="29326"/>
                  </a:cubicBezTo>
                  <a:cubicBezTo>
                    <a:pt x="1869" y="29295"/>
                    <a:pt x="1806" y="29263"/>
                    <a:pt x="1711" y="29263"/>
                  </a:cubicBezTo>
                  <a:lnTo>
                    <a:pt x="1711" y="29200"/>
                  </a:lnTo>
                  <a:cubicBezTo>
                    <a:pt x="1204" y="28155"/>
                    <a:pt x="1204" y="26603"/>
                    <a:pt x="2249" y="25684"/>
                  </a:cubicBezTo>
                  <a:cubicBezTo>
                    <a:pt x="2694" y="25299"/>
                    <a:pt x="3285" y="25108"/>
                    <a:pt x="3884" y="25108"/>
                  </a:cubicBezTo>
                  <a:close/>
                  <a:moveTo>
                    <a:pt x="6412" y="0"/>
                  </a:moveTo>
                  <a:cubicBezTo>
                    <a:pt x="4938" y="0"/>
                    <a:pt x="3359" y="1411"/>
                    <a:pt x="3516" y="2915"/>
                  </a:cubicBezTo>
                  <a:cubicBezTo>
                    <a:pt x="3516" y="3010"/>
                    <a:pt x="3579" y="3073"/>
                    <a:pt x="3611" y="3136"/>
                  </a:cubicBezTo>
                  <a:cubicBezTo>
                    <a:pt x="3548" y="3833"/>
                    <a:pt x="3833" y="4371"/>
                    <a:pt x="4339" y="4751"/>
                  </a:cubicBezTo>
                  <a:lnTo>
                    <a:pt x="4339" y="4783"/>
                  </a:lnTo>
                  <a:cubicBezTo>
                    <a:pt x="4244" y="7158"/>
                    <a:pt x="4498" y="9565"/>
                    <a:pt x="5036" y="11908"/>
                  </a:cubicBezTo>
                  <a:cubicBezTo>
                    <a:pt x="2471" y="12700"/>
                    <a:pt x="1" y="14157"/>
                    <a:pt x="887" y="17102"/>
                  </a:cubicBezTo>
                  <a:cubicBezTo>
                    <a:pt x="1204" y="18242"/>
                    <a:pt x="2186" y="19002"/>
                    <a:pt x="3263" y="19509"/>
                  </a:cubicBezTo>
                  <a:cubicBezTo>
                    <a:pt x="2629" y="21251"/>
                    <a:pt x="2122" y="23056"/>
                    <a:pt x="1711" y="24893"/>
                  </a:cubicBezTo>
                  <a:cubicBezTo>
                    <a:pt x="1679" y="25051"/>
                    <a:pt x="1742" y="25178"/>
                    <a:pt x="1869" y="25241"/>
                  </a:cubicBezTo>
                  <a:cubicBezTo>
                    <a:pt x="697" y="26286"/>
                    <a:pt x="444" y="28155"/>
                    <a:pt x="1457" y="29390"/>
                  </a:cubicBezTo>
                  <a:cubicBezTo>
                    <a:pt x="1457" y="29453"/>
                    <a:pt x="1489" y="29453"/>
                    <a:pt x="1521" y="29453"/>
                  </a:cubicBezTo>
                  <a:lnTo>
                    <a:pt x="1489" y="29516"/>
                  </a:lnTo>
                  <a:lnTo>
                    <a:pt x="1521" y="29516"/>
                  </a:lnTo>
                  <a:cubicBezTo>
                    <a:pt x="1521" y="29548"/>
                    <a:pt x="1521" y="29643"/>
                    <a:pt x="1552" y="29706"/>
                  </a:cubicBezTo>
                  <a:cubicBezTo>
                    <a:pt x="2167" y="30409"/>
                    <a:pt x="3084" y="30790"/>
                    <a:pt x="3995" y="30790"/>
                  </a:cubicBezTo>
                  <a:cubicBezTo>
                    <a:pt x="4727" y="30790"/>
                    <a:pt x="5454" y="30545"/>
                    <a:pt x="6018" y="30023"/>
                  </a:cubicBezTo>
                  <a:cubicBezTo>
                    <a:pt x="6588" y="29516"/>
                    <a:pt x="6904" y="28851"/>
                    <a:pt x="7031" y="28091"/>
                  </a:cubicBezTo>
                  <a:cubicBezTo>
                    <a:pt x="8836" y="27141"/>
                    <a:pt x="10515" y="25969"/>
                    <a:pt x="12035" y="24608"/>
                  </a:cubicBezTo>
                  <a:cubicBezTo>
                    <a:pt x="13733" y="26284"/>
                    <a:pt x="15785" y="27684"/>
                    <a:pt x="17847" y="27684"/>
                  </a:cubicBezTo>
                  <a:cubicBezTo>
                    <a:pt x="18746" y="27684"/>
                    <a:pt x="19647" y="27418"/>
                    <a:pt x="20522" y="26793"/>
                  </a:cubicBezTo>
                  <a:cubicBezTo>
                    <a:pt x="22612" y="25273"/>
                    <a:pt x="22612" y="22708"/>
                    <a:pt x="21916" y="20142"/>
                  </a:cubicBezTo>
                  <a:cubicBezTo>
                    <a:pt x="23341" y="19636"/>
                    <a:pt x="24671" y="18939"/>
                    <a:pt x="25874" y="18084"/>
                  </a:cubicBezTo>
                  <a:cubicBezTo>
                    <a:pt x="25911" y="18086"/>
                    <a:pt x="25947" y="18087"/>
                    <a:pt x="25984" y="18087"/>
                  </a:cubicBezTo>
                  <a:cubicBezTo>
                    <a:pt x="27211" y="18087"/>
                    <a:pt x="28379" y="17066"/>
                    <a:pt x="28471" y="15835"/>
                  </a:cubicBezTo>
                  <a:cubicBezTo>
                    <a:pt x="28629" y="14505"/>
                    <a:pt x="27679" y="13080"/>
                    <a:pt x="26349" y="12922"/>
                  </a:cubicBezTo>
                  <a:cubicBezTo>
                    <a:pt x="26290" y="12918"/>
                    <a:pt x="26231" y="12916"/>
                    <a:pt x="26171" y="12916"/>
                  </a:cubicBezTo>
                  <a:cubicBezTo>
                    <a:pt x="25757" y="12916"/>
                    <a:pt x="25348" y="13013"/>
                    <a:pt x="24988" y="13207"/>
                  </a:cubicBezTo>
                  <a:cubicBezTo>
                    <a:pt x="24988" y="13080"/>
                    <a:pt x="24956" y="12985"/>
                    <a:pt x="24798" y="12922"/>
                  </a:cubicBezTo>
                  <a:cubicBezTo>
                    <a:pt x="23404" y="12447"/>
                    <a:pt x="21979" y="12067"/>
                    <a:pt x="20522" y="11782"/>
                  </a:cubicBezTo>
                  <a:cubicBezTo>
                    <a:pt x="20744" y="11085"/>
                    <a:pt x="20966" y="10357"/>
                    <a:pt x="21124" y="9660"/>
                  </a:cubicBezTo>
                  <a:cubicBezTo>
                    <a:pt x="21599" y="7665"/>
                    <a:pt x="22422" y="4688"/>
                    <a:pt x="20902" y="2946"/>
                  </a:cubicBezTo>
                  <a:cubicBezTo>
                    <a:pt x="20233" y="2181"/>
                    <a:pt x="19306" y="1889"/>
                    <a:pt x="18345" y="1889"/>
                  </a:cubicBezTo>
                  <a:cubicBezTo>
                    <a:pt x="17397" y="1889"/>
                    <a:pt x="16416" y="2173"/>
                    <a:pt x="15613" y="2566"/>
                  </a:cubicBezTo>
                  <a:cubicBezTo>
                    <a:pt x="14473" y="3105"/>
                    <a:pt x="13397" y="3896"/>
                    <a:pt x="12447" y="4815"/>
                  </a:cubicBezTo>
                  <a:cubicBezTo>
                    <a:pt x="11402" y="4023"/>
                    <a:pt x="10293" y="3326"/>
                    <a:pt x="9090" y="2756"/>
                  </a:cubicBezTo>
                  <a:cubicBezTo>
                    <a:pt x="9026" y="2725"/>
                    <a:pt x="8963" y="2725"/>
                    <a:pt x="8931" y="2725"/>
                  </a:cubicBezTo>
                  <a:cubicBezTo>
                    <a:pt x="8836" y="1363"/>
                    <a:pt x="7855" y="64"/>
                    <a:pt x="6461" y="1"/>
                  </a:cubicBezTo>
                  <a:cubicBezTo>
                    <a:pt x="6445" y="1"/>
                    <a:pt x="6429" y="0"/>
                    <a:pt x="6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6"/>
            <p:cNvSpPr/>
            <p:nvPr/>
          </p:nvSpPr>
          <p:spPr>
            <a:xfrm>
              <a:off x="1359014" y="2141627"/>
              <a:ext cx="65497" cy="74849"/>
            </a:xfrm>
            <a:custGeom>
              <a:rect b="b" l="l" r="r" t="t"/>
              <a:pathLst>
                <a:path extrusionOk="0" h="2353" w="2059">
                  <a:moveTo>
                    <a:pt x="1837" y="1"/>
                  </a:moveTo>
                  <a:cubicBezTo>
                    <a:pt x="1362" y="1"/>
                    <a:pt x="919" y="191"/>
                    <a:pt x="570" y="603"/>
                  </a:cubicBezTo>
                  <a:cubicBezTo>
                    <a:pt x="158" y="1046"/>
                    <a:pt x="0" y="1679"/>
                    <a:pt x="95" y="2186"/>
                  </a:cubicBezTo>
                  <a:cubicBezTo>
                    <a:pt x="121" y="2291"/>
                    <a:pt x="169" y="2352"/>
                    <a:pt x="275" y="2352"/>
                  </a:cubicBezTo>
                  <a:cubicBezTo>
                    <a:pt x="297" y="2352"/>
                    <a:pt x="321" y="2350"/>
                    <a:pt x="348" y="2344"/>
                  </a:cubicBezTo>
                  <a:cubicBezTo>
                    <a:pt x="475" y="2344"/>
                    <a:pt x="570" y="2218"/>
                    <a:pt x="570" y="2091"/>
                  </a:cubicBezTo>
                  <a:cubicBezTo>
                    <a:pt x="475" y="1141"/>
                    <a:pt x="1172" y="634"/>
                    <a:pt x="1869" y="507"/>
                  </a:cubicBezTo>
                  <a:cubicBezTo>
                    <a:pt x="1964" y="476"/>
                    <a:pt x="2059" y="349"/>
                    <a:pt x="2059" y="254"/>
                  </a:cubicBezTo>
                  <a:cubicBezTo>
                    <a:pt x="2059" y="159"/>
                    <a:pt x="2027" y="96"/>
                    <a:pt x="1932" y="32"/>
                  </a:cubicBezTo>
                  <a:cubicBezTo>
                    <a:pt x="1900" y="1"/>
                    <a:pt x="1869" y="1"/>
                    <a:pt x="18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6"/>
            <p:cNvSpPr/>
            <p:nvPr/>
          </p:nvSpPr>
          <p:spPr>
            <a:xfrm>
              <a:off x="502720" y="2582927"/>
              <a:ext cx="191210" cy="146358"/>
            </a:xfrm>
            <a:custGeom>
              <a:rect b="b" l="l" r="r" t="t"/>
              <a:pathLst>
                <a:path extrusionOk="0" h="4601" w="6011">
                  <a:moveTo>
                    <a:pt x="2473" y="0"/>
                  </a:moveTo>
                  <a:cubicBezTo>
                    <a:pt x="1916" y="0"/>
                    <a:pt x="1367" y="203"/>
                    <a:pt x="950" y="664"/>
                  </a:cubicBezTo>
                  <a:cubicBezTo>
                    <a:pt x="0" y="1804"/>
                    <a:pt x="222" y="3324"/>
                    <a:pt x="1109" y="4337"/>
                  </a:cubicBezTo>
                  <a:lnTo>
                    <a:pt x="1109" y="4369"/>
                  </a:lnTo>
                  <a:cubicBezTo>
                    <a:pt x="1151" y="4369"/>
                    <a:pt x="1207" y="4355"/>
                    <a:pt x="1259" y="4355"/>
                  </a:cubicBezTo>
                  <a:cubicBezTo>
                    <a:pt x="1285" y="4355"/>
                    <a:pt x="1309" y="4359"/>
                    <a:pt x="1330" y="4369"/>
                  </a:cubicBezTo>
                  <a:cubicBezTo>
                    <a:pt x="1683" y="4528"/>
                    <a:pt x="2045" y="4600"/>
                    <a:pt x="2397" y="4600"/>
                  </a:cubicBezTo>
                  <a:cubicBezTo>
                    <a:pt x="4352" y="4600"/>
                    <a:pt x="6011" y="2386"/>
                    <a:pt x="4212" y="695"/>
                  </a:cubicBezTo>
                  <a:cubicBezTo>
                    <a:pt x="3742" y="259"/>
                    <a:pt x="3102" y="0"/>
                    <a:pt x="24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6"/>
            <p:cNvSpPr/>
            <p:nvPr/>
          </p:nvSpPr>
          <p:spPr>
            <a:xfrm>
              <a:off x="491650" y="2562187"/>
              <a:ext cx="200498" cy="189333"/>
            </a:xfrm>
            <a:custGeom>
              <a:rect b="b" l="l" r="r" t="t"/>
              <a:pathLst>
                <a:path extrusionOk="0" h="5952" w="6303">
                  <a:moveTo>
                    <a:pt x="2811" y="711"/>
                  </a:moveTo>
                  <a:cubicBezTo>
                    <a:pt x="3412" y="711"/>
                    <a:pt x="4056" y="934"/>
                    <a:pt x="4560" y="1379"/>
                  </a:cubicBezTo>
                  <a:cubicBezTo>
                    <a:pt x="5384" y="2171"/>
                    <a:pt x="5574" y="3184"/>
                    <a:pt x="4972" y="4039"/>
                  </a:cubicBezTo>
                  <a:cubicBezTo>
                    <a:pt x="4557" y="4708"/>
                    <a:pt x="3723" y="5225"/>
                    <a:pt x="2798" y="5225"/>
                  </a:cubicBezTo>
                  <a:cubicBezTo>
                    <a:pt x="2453" y="5225"/>
                    <a:pt x="2095" y="5153"/>
                    <a:pt x="1742" y="4989"/>
                  </a:cubicBezTo>
                  <a:cubicBezTo>
                    <a:pt x="1694" y="4974"/>
                    <a:pt x="1655" y="4966"/>
                    <a:pt x="1623" y="4966"/>
                  </a:cubicBezTo>
                  <a:cubicBezTo>
                    <a:pt x="1591" y="4966"/>
                    <a:pt x="1568" y="4974"/>
                    <a:pt x="1552" y="4989"/>
                  </a:cubicBezTo>
                  <a:cubicBezTo>
                    <a:pt x="697" y="4039"/>
                    <a:pt x="348" y="2488"/>
                    <a:pt x="1330" y="1347"/>
                  </a:cubicBezTo>
                  <a:cubicBezTo>
                    <a:pt x="1710" y="967"/>
                    <a:pt x="2122" y="714"/>
                    <a:pt x="2692" y="714"/>
                  </a:cubicBezTo>
                  <a:cubicBezTo>
                    <a:pt x="2731" y="712"/>
                    <a:pt x="2771" y="711"/>
                    <a:pt x="2811" y="711"/>
                  </a:cubicBezTo>
                  <a:close/>
                  <a:moveTo>
                    <a:pt x="2839" y="1"/>
                  </a:moveTo>
                  <a:cubicBezTo>
                    <a:pt x="2184" y="1"/>
                    <a:pt x="1533" y="227"/>
                    <a:pt x="1013" y="746"/>
                  </a:cubicBezTo>
                  <a:cubicBezTo>
                    <a:pt x="348" y="1379"/>
                    <a:pt x="0" y="2456"/>
                    <a:pt x="127" y="3406"/>
                  </a:cubicBezTo>
                  <a:cubicBezTo>
                    <a:pt x="190" y="4229"/>
                    <a:pt x="602" y="4863"/>
                    <a:pt x="1235" y="5274"/>
                  </a:cubicBezTo>
                  <a:cubicBezTo>
                    <a:pt x="1267" y="5274"/>
                    <a:pt x="1267" y="5306"/>
                    <a:pt x="1298" y="5306"/>
                  </a:cubicBezTo>
                  <a:cubicBezTo>
                    <a:pt x="1298" y="5369"/>
                    <a:pt x="1330" y="5496"/>
                    <a:pt x="1425" y="5559"/>
                  </a:cubicBezTo>
                  <a:cubicBezTo>
                    <a:pt x="1457" y="5591"/>
                    <a:pt x="1488" y="5591"/>
                    <a:pt x="1520" y="5623"/>
                  </a:cubicBezTo>
                  <a:cubicBezTo>
                    <a:pt x="1936" y="5851"/>
                    <a:pt x="2380" y="5951"/>
                    <a:pt x="2820" y="5951"/>
                  </a:cubicBezTo>
                  <a:cubicBezTo>
                    <a:pt x="3789" y="5951"/>
                    <a:pt x="4743" y="5464"/>
                    <a:pt x="5352" y="4768"/>
                  </a:cubicBezTo>
                  <a:cubicBezTo>
                    <a:pt x="6302" y="3596"/>
                    <a:pt x="6144" y="1949"/>
                    <a:pt x="4972" y="872"/>
                  </a:cubicBezTo>
                  <a:cubicBezTo>
                    <a:pt x="4814" y="714"/>
                    <a:pt x="4592" y="556"/>
                    <a:pt x="4402" y="429"/>
                  </a:cubicBezTo>
                  <a:cubicBezTo>
                    <a:pt x="3928" y="156"/>
                    <a:pt x="3382" y="1"/>
                    <a:pt x="2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6"/>
            <p:cNvSpPr/>
            <p:nvPr/>
          </p:nvSpPr>
          <p:spPr>
            <a:xfrm>
              <a:off x="543024" y="2681697"/>
              <a:ext cx="69537" cy="25448"/>
            </a:xfrm>
            <a:custGeom>
              <a:rect b="b" l="l" r="r" t="t"/>
              <a:pathLst>
                <a:path extrusionOk="0" h="800" w="2186">
                  <a:moveTo>
                    <a:pt x="255" y="1"/>
                  </a:moveTo>
                  <a:cubicBezTo>
                    <a:pt x="202" y="1"/>
                    <a:pt x="155" y="15"/>
                    <a:pt x="127" y="29"/>
                  </a:cubicBezTo>
                  <a:lnTo>
                    <a:pt x="63" y="92"/>
                  </a:lnTo>
                  <a:cubicBezTo>
                    <a:pt x="0" y="156"/>
                    <a:pt x="0" y="251"/>
                    <a:pt x="95" y="314"/>
                  </a:cubicBezTo>
                  <a:cubicBezTo>
                    <a:pt x="319" y="594"/>
                    <a:pt x="667" y="800"/>
                    <a:pt x="1051" y="800"/>
                  </a:cubicBezTo>
                  <a:cubicBezTo>
                    <a:pt x="1102" y="800"/>
                    <a:pt x="1152" y="796"/>
                    <a:pt x="1204" y="789"/>
                  </a:cubicBezTo>
                  <a:cubicBezTo>
                    <a:pt x="1584" y="757"/>
                    <a:pt x="1900" y="599"/>
                    <a:pt x="2090" y="282"/>
                  </a:cubicBezTo>
                  <a:cubicBezTo>
                    <a:pt x="2185" y="219"/>
                    <a:pt x="2154" y="92"/>
                    <a:pt x="2059" y="29"/>
                  </a:cubicBezTo>
                  <a:lnTo>
                    <a:pt x="2027" y="29"/>
                  </a:lnTo>
                  <a:cubicBezTo>
                    <a:pt x="1992" y="17"/>
                    <a:pt x="1962" y="10"/>
                    <a:pt x="1934" y="10"/>
                  </a:cubicBezTo>
                  <a:cubicBezTo>
                    <a:pt x="1886" y="10"/>
                    <a:pt x="1845" y="32"/>
                    <a:pt x="1805" y="92"/>
                  </a:cubicBezTo>
                  <a:cubicBezTo>
                    <a:pt x="1615" y="282"/>
                    <a:pt x="1330" y="409"/>
                    <a:pt x="1077" y="409"/>
                  </a:cubicBezTo>
                  <a:cubicBezTo>
                    <a:pt x="792" y="409"/>
                    <a:pt x="602" y="282"/>
                    <a:pt x="444" y="92"/>
                  </a:cubicBezTo>
                  <a:cubicBezTo>
                    <a:pt x="391" y="22"/>
                    <a:pt x="319" y="1"/>
                    <a:pt x="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6"/>
            <p:cNvSpPr/>
            <p:nvPr/>
          </p:nvSpPr>
          <p:spPr>
            <a:xfrm>
              <a:off x="1047721" y="766704"/>
              <a:ext cx="191464" cy="146867"/>
            </a:xfrm>
            <a:custGeom>
              <a:rect b="b" l="l" r="r" t="t"/>
              <a:pathLst>
                <a:path extrusionOk="0" h="4617" w="6019">
                  <a:moveTo>
                    <a:pt x="2460" y="0"/>
                  </a:moveTo>
                  <a:cubicBezTo>
                    <a:pt x="1907" y="0"/>
                    <a:pt x="1364" y="203"/>
                    <a:pt x="950" y="661"/>
                  </a:cubicBezTo>
                  <a:cubicBezTo>
                    <a:pt x="0" y="1769"/>
                    <a:pt x="254" y="3321"/>
                    <a:pt x="1109" y="4366"/>
                  </a:cubicBezTo>
                  <a:lnTo>
                    <a:pt x="1109" y="4398"/>
                  </a:lnTo>
                  <a:cubicBezTo>
                    <a:pt x="1172" y="4398"/>
                    <a:pt x="1221" y="4384"/>
                    <a:pt x="1275" y="4384"/>
                  </a:cubicBezTo>
                  <a:cubicBezTo>
                    <a:pt x="1302" y="4384"/>
                    <a:pt x="1330" y="4387"/>
                    <a:pt x="1362" y="4398"/>
                  </a:cubicBezTo>
                  <a:cubicBezTo>
                    <a:pt x="1702" y="4549"/>
                    <a:pt x="2050" y="4617"/>
                    <a:pt x="2391" y="4617"/>
                  </a:cubicBezTo>
                  <a:cubicBezTo>
                    <a:pt x="4337" y="4617"/>
                    <a:pt x="6018" y="2395"/>
                    <a:pt x="4212" y="724"/>
                  </a:cubicBezTo>
                  <a:cubicBezTo>
                    <a:pt x="3739" y="267"/>
                    <a:pt x="3093" y="0"/>
                    <a:pt x="24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6"/>
            <p:cNvSpPr/>
            <p:nvPr/>
          </p:nvSpPr>
          <p:spPr>
            <a:xfrm>
              <a:off x="1036619" y="746886"/>
              <a:ext cx="200530" cy="188856"/>
            </a:xfrm>
            <a:custGeom>
              <a:rect b="b" l="l" r="r" t="t"/>
              <a:pathLst>
                <a:path extrusionOk="0" h="5937" w="6304">
                  <a:moveTo>
                    <a:pt x="2888" y="704"/>
                  </a:moveTo>
                  <a:cubicBezTo>
                    <a:pt x="3472" y="704"/>
                    <a:pt x="4106" y="952"/>
                    <a:pt x="4561" y="1379"/>
                  </a:cubicBezTo>
                  <a:cubicBezTo>
                    <a:pt x="5385" y="2171"/>
                    <a:pt x="5575" y="3152"/>
                    <a:pt x="5005" y="4039"/>
                  </a:cubicBezTo>
                  <a:cubicBezTo>
                    <a:pt x="4562" y="4691"/>
                    <a:pt x="3708" y="5206"/>
                    <a:pt x="2771" y="5206"/>
                  </a:cubicBezTo>
                  <a:cubicBezTo>
                    <a:pt x="2434" y="5206"/>
                    <a:pt x="2086" y="5140"/>
                    <a:pt x="1743" y="4989"/>
                  </a:cubicBezTo>
                  <a:cubicBezTo>
                    <a:pt x="1711" y="4957"/>
                    <a:pt x="1672" y="4942"/>
                    <a:pt x="1636" y="4942"/>
                  </a:cubicBezTo>
                  <a:cubicBezTo>
                    <a:pt x="1600" y="4942"/>
                    <a:pt x="1569" y="4957"/>
                    <a:pt x="1553" y="4989"/>
                  </a:cubicBezTo>
                  <a:cubicBezTo>
                    <a:pt x="761" y="4039"/>
                    <a:pt x="349" y="2487"/>
                    <a:pt x="1363" y="1347"/>
                  </a:cubicBezTo>
                  <a:cubicBezTo>
                    <a:pt x="1711" y="935"/>
                    <a:pt x="2154" y="714"/>
                    <a:pt x="2693" y="714"/>
                  </a:cubicBezTo>
                  <a:cubicBezTo>
                    <a:pt x="2757" y="707"/>
                    <a:pt x="2822" y="704"/>
                    <a:pt x="2888" y="704"/>
                  </a:cubicBezTo>
                  <a:close/>
                  <a:moveTo>
                    <a:pt x="2851" y="0"/>
                  </a:moveTo>
                  <a:cubicBezTo>
                    <a:pt x="2201" y="0"/>
                    <a:pt x="1551" y="226"/>
                    <a:pt x="1014" y="745"/>
                  </a:cubicBezTo>
                  <a:cubicBezTo>
                    <a:pt x="349" y="1379"/>
                    <a:pt x="1" y="2392"/>
                    <a:pt x="128" y="3406"/>
                  </a:cubicBezTo>
                  <a:cubicBezTo>
                    <a:pt x="191" y="4229"/>
                    <a:pt x="603" y="4862"/>
                    <a:pt x="1236" y="5242"/>
                  </a:cubicBezTo>
                  <a:cubicBezTo>
                    <a:pt x="1268" y="5242"/>
                    <a:pt x="1268" y="5306"/>
                    <a:pt x="1299" y="5306"/>
                  </a:cubicBezTo>
                  <a:cubicBezTo>
                    <a:pt x="1299" y="5369"/>
                    <a:pt x="1363" y="5496"/>
                    <a:pt x="1426" y="5527"/>
                  </a:cubicBezTo>
                  <a:cubicBezTo>
                    <a:pt x="1458" y="5559"/>
                    <a:pt x="1521" y="5559"/>
                    <a:pt x="1553" y="5622"/>
                  </a:cubicBezTo>
                  <a:cubicBezTo>
                    <a:pt x="1956" y="5839"/>
                    <a:pt x="2390" y="5936"/>
                    <a:pt x="2822" y="5936"/>
                  </a:cubicBezTo>
                  <a:cubicBezTo>
                    <a:pt x="3784" y="5936"/>
                    <a:pt x="4742" y="5456"/>
                    <a:pt x="5353" y="4736"/>
                  </a:cubicBezTo>
                  <a:cubicBezTo>
                    <a:pt x="6303" y="3596"/>
                    <a:pt x="6145" y="1917"/>
                    <a:pt x="4973" y="872"/>
                  </a:cubicBezTo>
                  <a:cubicBezTo>
                    <a:pt x="4815" y="682"/>
                    <a:pt x="4593" y="555"/>
                    <a:pt x="4403" y="429"/>
                  </a:cubicBezTo>
                  <a:cubicBezTo>
                    <a:pt x="3929" y="156"/>
                    <a:pt x="3390" y="0"/>
                    <a:pt x="28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6"/>
            <p:cNvSpPr/>
            <p:nvPr/>
          </p:nvSpPr>
          <p:spPr>
            <a:xfrm>
              <a:off x="1088024" y="865887"/>
              <a:ext cx="69537" cy="25734"/>
            </a:xfrm>
            <a:custGeom>
              <a:rect b="b" l="l" r="r" t="t"/>
              <a:pathLst>
                <a:path extrusionOk="0" h="809" w="2186">
                  <a:moveTo>
                    <a:pt x="258" y="1"/>
                  </a:moveTo>
                  <a:cubicBezTo>
                    <a:pt x="212" y="1"/>
                    <a:pt x="170" y="16"/>
                    <a:pt x="127" y="45"/>
                  </a:cubicBezTo>
                  <a:lnTo>
                    <a:pt x="95" y="76"/>
                  </a:lnTo>
                  <a:cubicBezTo>
                    <a:pt x="63" y="171"/>
                    <a:pt x="0" y="235"/>
                    <a:pt x="95" y="330"/>
                  </a:cubicBezTo>
                  <a:cubicBezTo>
                    <a:pt x="359" y="623"/>
                    <a:pt x="706" y="808"/>
                    <a:pt x="1108" y="808"/>
                  </a:cubicBezTo>
                  <a:cubicBezTo>
                    <a:pt x="1140" y="808"/>
                    <a:pt x="1171" y="807"/>
                    <a:pt x="1204" y="805"/>
                  </a:cubicBezTo>
                  <a:cubicBezTo>
                    <a:pt x="1584" y="773"/>
                    <a:pt x="1900" y="615"/>
                    <a:pt x="2122" y="298"/>
                  </a:cubicBezTo>
                  <a:cubicBezTo>
                    <a:pt x="2185" y="203"/>
                    <a:pt x="2154" y="76"/>
                    <a:pt x="2059" y="45"/>
                  </a:cubicBezTo>
                  <a:lnTo>
                    <a:pt x="2027" y="45"/>
                  </a:lnTo>
                  <a:cubicBezTo>
                    <a:pt x="2001" y="32"/>
                    <a:pt x="1969" y="24"/>
                    <a:pt x="1939" y="24"/>
                  </a:cubicBezTo>
                  <a:cubicBezTo>
                    <a:pt x="1896" y="24"/>
                    <a:pt x="1855" y="39"/>
                    <a:pt x="1837" y="76"/>
                  </a:cubicBezTo>
                  <a:cubicBezTo>
                    <a:pt x="1647" y="298"/>
                    <a:pt x="1362" y="393"/>
                    <a:pt x="1077" y="393"/>
                  </a:cubicBezTo>
                  <a:cubicBezTo>
                    <a:pt x="792" y="393"/>
                    <a:pt x="602" y="298"/>
                    <a:pt x="443" y="76"/>
                  </a:cubicBezTo>
                  <a:cubicBezTo>
                    <a:pt x="374" y="24"/>
                    <a:pt x="314" y="1"/>
                    <a:pt x="2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6"/>
            <p:cNvSpPr/>
            <p:nvPr/>
          </p:nvSpPr>
          <p:spPr>
            <a:xfrm>
              <a:off x="1383189" y="3903392"/>
              <a:ext cx="156155" cy="147567"/>
            </a:xfrm>
            <a:custGeom>
              <a:rect b="b" l="l" r="r" t="t"/>
              <a:pathLst>
                <a:path extrusionOk="0" h="4639" w="4909">
                  <a:moveTo>
                    <a:pt x="2651" y="0"/>
                  </a:moveTo>
                  <a:cubicBezTo>
                    <a:pt x="1254" y="0"/>
                    <a:pt x="306" y="1134"/>
                    <a:pt x="32" y="2444"/>
                  </a:cubicBezTo>
                  <a:cubicBezTo>
                    <a:pt x="32" y="2508"/>
                    <a:pt x="0" y="2508"/>
                    <a:pt x="0" y="2508"/>
                  </a:cubicBezTo>
                  <a:cubicBezTo>
                    <a:pt x="63" y="2539"/>
                    <a:pt x="127" y="2571"/>
                    <a:pt x="159" y="2666"/>
                  </a:cubicBezTo>
                  <a:cubicBezTo>
                    <a:pt x="484" y="3921"/>
                    <a:pt x="1658" y="4639"/>
                    <a:pt x="2746" y="4639"/>
                  </a:cubicBezTo>
                  <a:cubicBezTo>
                    <a:pt x="3772" y="4639"/>
                    <a:pt x="4722" y="4000"/>
                    <a:pt x="4814" y="2571"/>
                  </a:cubicBezTo>
                  <a:cubicBezTo>
                    <a:pt x="4909" y="1336"/>
                    <a:pt x="4117" y="37"/>
                    <a:pt x="2819" y="6"/>
                  </a:cubicBezTo>
                  <a:cubicBezTo>
                    <a:pt x="2762" y="2"/>
                    <a:pt x="2706" y="0"/>
                    <a:pt x="2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6"/>
            <p:cNvSpPr/>
            <p:nvPr/>
          </p:nvSpPr>
          <p:spPr>
            <a:xfrm>
              <a:off x="1369066" y="3883606"/>
              <a:ext cx="188411" cy="187234"/>
            </a:xfrm>
            <a:custGeom>
              <a:rect b="b" l="l" r="r" t="t"/>
              <a:pathLst>
                <a:path extrusionOk="0" h="5886" w="5923">
                  <a:moveTo>
                    <a:pt x="3151" y="657"/>
                  </a:moveTo>
                  <a:cubicBezTo>
                    <a:pt x="3188" y="657"/>
                    <a:pt x="3225" y="658"/>
                    <a:pt x="3263" y="659"/>
                  </a:cubicBezTo>
                  <a:cubicBezTo>
                    <a:pt x="3769" y="691"/>
                    <a:pt x="4244" y="913"/>
                    <a:pt x="4593" y="1293"/>
                  </a:cubicBezTo>
                  <a:cubicBezTo>
                    <a:pt x="5036" y="1768"/>
                    <a:pt x="5258" y="2496"/>
                    <a:pt x="5226" y="3193"/>
                  </a:cubicBezTo>
                  <a:cubicBezTo>
                    <a:pt x="5163" y="4333"/>
                    <a:pt x="4466" y="5093"/>
                    <a:pt x="3421" y="5188"/>
                  </a:cubicBezTo>
                  <a:cubicBezTo>
                    <a:pt x="3354" y="5194"/>
                    <a:pt x="3285" y="5197"/>
                    <a:pt x="3216" y="5197"/>
                  </a:cubicBezTo>
                  <a:cubicBezTo>
                    <a:pt x="2178" y="5197"/>
                    <a:pt x="961" y="4531"/>
                    <a:pt x="634" y="3225"/>
                  </a:cubicBezTo>
                  <a:cubicBezTo>
                    <a:pt x="603" y="3161"/>
                    <a:pt x="571" y="3130"/>
                    <a:pt x="507" y="3066"/>
                  </a:cubicBezTo>
                  <a:cubicBezTo>
                    <a:pt x="755" y="1862"/>
                    <a:pt x="1695" y="657"/>
                    <a:pt x="3151" y="657"/>
                  </a:cubicBezTo>
                  <a:close/>
                  <a:moveTo>
                    <a:pt x="3168" y="0"/>
                  </a:moveTo>
                  <a:cubicBezTo>
                    <a:pt x="2346" y="0"/>
                    <a:pt x="1463" y="346"/>
                    <a:pt x="888" y="976"/>
                  </a:cubicBezTo>
                  <a:cubicBezTo>
                    <a:pt x="286" y="1578"/>
                    <a:pt x="1" y="2274"/>
                    <a:pt x="127" y="3003"/>
                  </a:cubicBezTo>
                  <a:cubicBezTo>
                    <a:pt x="127" y="3035"/>
                    <a:pt x="127" y="3035"/>
                    <a:pt x="159" y="3066"/>
                  </a:cubicBezTo>
                  <a:cubicBezTo>
                    <a:pt x="64" y="3130"/>
                    <a:pt x="32" y="3225"/>
                    <a:pt x="32" y="3320"/>
                  </a:cubicBezTo>
                  <a:cubicBezTo>
                    <a:pt x="32" y="3351"/>
                    <a:pt x="32" y="3383"/>
                    <a:pt x="64" y="3478"/>
                  </a:cubicBezTo>
                  <a:cubicBezTo>
                    <a:pt x="317" y="4935"/>
                    <a:pt x="1774" y="5853"/>
                    <a:pt x="3136" y="5885"/>
                  </a:cubicBezTo>
                  <a:cubicBezTo>
                    <a:pt x="3156" y="5885"/>
                    <a:pt x="3176" y="5885"/>
                    <a:pt x="3196" y="5885"/>
                  </a:cubicBezTo>
                  <a:cubicBezTo>
                    <a:pt x="4657" y="5885"/>
                    <a:pt x="5829" y="4755"/>
                    <a:pt x="5923" y="3193"/>
                  </a:cubicBezTo>
                  <a:cubicBezTo>
                    <a:pt x="5923" y="2971"/>
                    <a:pt x="5923" y="2718"/>
                    <a:pt x="5891" y="2496"/>
                  </a:cubicBezTo>
                  <a:cubicBezTo>
                    <a:pt x="5701" y="1293"/>
                    <a:pt x="4878" y="216"/>
                    <a:pt x="3548" y="26"/>
                  </a:cubicBezTo>
                  <a:cubicBezTo>
                    <a:pt x="3424" y="9"/>
                    <a:pt x="3297" y="0"/>
                    <a:pt x="31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6"/>
            <p:cNvSpPr/>
            <p:nvPr/>
          </p:nvSpPr>
          <p:spPr>
            <a:xfrm>
              <a:off x="1408351" y="3963004"/>
              <a:ext cx="49401" cy="55540"/>
            </a:xfrm>
            <a:custGeom>
              <a:rect b="b" l="l" r="r" t="t"/>
              <a:pathLst>
                <a:path extrusionOk="0" h="1746" w="1553">
                  <a:moveTo>
                    <a:pt x="254" y="0"/>
                  </a:moveTo>
                  <a:cubicBezTo>
                    <a:pt x="191" y="0"/>
                    <a:pt x="128" y="32"/>
                    <a:pt x="64" y="158"/>
                  </a:cubicBezTo>
                  <a:cubicBezTo>
                    <a:pt x="1" y="539"/>
                    <a:pt x="128" y="982"/>
                    <a:pt x="381" y="1330"/>
                  </a:cubicBezTo>
                  <a:cubicBezTo>
                    <a:pt x="613" y="1591"/>
                    <a:pt x="924" y="1746"/>
                    <a:pt x="1291" y="1746"/>
                  </a:cubicBezTo>
                  <a:cubicBezTo>
                    <a:pt x="1325" y="1746"/>
                    <a:pt x="1360" y="1745"/>
                    <a:pt x="1394" y="1742"/>
                  </a:cubicBezTo>
                  <a:cubicBezTo>
                    <a:pt x="1489" y="1742"/>
                    <a:pt x="1553" y="1647"/>
                    <a:pt x="1553" y="1584"/>
                  </a:cubicBezTo>
                  <a:lnTo>
                    <a:pt x="1553" y="1520"/>
                  </a:lnTo>
                  <a:cubicBezTo>
                    <a:pt x="1553" y="1457"/>
                    <a:pt x="1458" y="1425"/>
                    <a:pt x="1394" y="1362"/>
                  </a:cubicBezTo>
                  <a:cubicBezTo>
                    <a:pt x="1109" y="1330"/>
                    <a:pt x="824" y="1172"/>
                    <a:pt x="666" y="982"/>
                  </a:cubicBezTo>
                  <a:cubicBezTo>
                    <a:pt x="508" y="792"/>
                    <a:pt x="476" y="507"/>
                    <a:pt x="508" y="253"/>
                  </a:cubicBezTo>
                  <a:cubicBezTo>
                    <a:pt x="539" y="158"/>
                    <a:pt x="413" y="32"/>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6"/>
            <p:cNvSpPr/>
            <p:nvPr/>
          </p:nvSpPr>
          <p:spPr>
            <a:xfrm>
              <a:off x="1111182" y="4119891"/>
              <a:ext cx="179345" cy="148744"/>
            </a:xfrm>
            <a:custGeom>
              <a:rect b="b" l="l" r="r" t="t"/>
              <a:pathLst>
                <a:path extrusionOk="0" h="4676" w="5638">
                  <a:moveTo>
                    <a:pt x="2782" y="0"/>
                  </a:moveTo>
                  <a:cubicBezTo>
                    <a:pt x="2307" y="0"/>
                    <a:pt x="1798" y="182"/>
                    <a:pt x="1299" y="610"/>
                  </a:cubicBezTo>
                  <a:cubicBezTo>
                    <a:pt x="381" y="1402"/>
                    <a:pt x="1" y="2859"/>
                    <a:pt x="919" y="3840"/>
                  </a:cubicBezTo>
                  <a:cubicBezTo>
                    <a:pt x="1444" y="4416"/>
                    <a:pt x="2132" y="4675"/>
                    <a:pt x="2838" y="4675"/>
                  </a:cubicBezTo>
                  <a:cubicBezTo>
                    <a:pt x="3452" y="4675"/>
                    <a:pt x="4079" y="4479"/>
                    <a:pt x="4624" y="4125"/>
                  </a:cubicBezTo>
                  <a:lnTo>
                    <a:pt x="4656" y="4125"/>
                  </a:lnTo>
                  <a:cubicBezTo>
                    <a:pt x="4624" y="4030"/>
                    <a:pt x="4624" y="3967"/>
                    <a:pt x="4656" y="3872"/>
                  </a:cubicBezTo>
                  <a:cubicBezTo>
                    <a:pt x="5637" y="2155"/>
                    <a:pt x="4414" y="0"/>
                    <a:pt x="27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6"/>
            <p:cNvSpPr/>
            <p:nvPr/>
          </p:nvSpPr>
          <p:spPr>
            <a:xfrm>
              <a:off x="1095054" y="4099501"/>
              <a:ext cx="208578" cy="187902"/>
            </a:xfrm>
            <a:custGeom>
              <a:rect b="b" l="l" r="r" t="t"/>
              <a:pathLst>
                <a:path extrusionOk="0" h="5907" w="6557">
                  <a:moveTo>
                    <a:pt x="3284" y="683"/>
                  </a:moveTo>
                  <a:cubicBezTo>
                    <a:pt x="3717" y="683"/>
                    <a:pt x="4141" y="842"/>
                    <a:pt x="4529" y="1156"/>
                  </a:cubicBezTo>
                  <a:cubicBezTo>
                    <a:pt x="5385" y="1821"/>
                    <a:pt x="5860" y="3246"/>
                    <a:pt x="5131" y="4481"/>
                  </a:cubicBezTo>
                  <a:cubicBezTo>
                    <a:pt x="5100" y="4576"/>
                    <a:pt x="5100" y="4608"/>
                    <a:pt x="5100" y="4671"/>
                  </a:cubicBezTo>
                  <a:cubicBezTo>
                    <a:pt x="4577" y="5020"/>
                    <a:pt x="3920" y="5249"/>
                    <a:pt x="3267" y="5249"/>
                  </a:cubicBezTo>
                  <a:cubicBezTo>
                    <a:pt x="2614" y="5249"/>
                    <a:pt x="1964" y="5020"/>
                    <a:pt x="1458" y="4450"/>
                  </a:cubicBezTo>
                  <a:cubicBezTo>
                    <a:pt x="1109" y="4038"/>
                    <a:pt x="951" y="3563"/>
                    <a:pt x="951" y="3056"/>
                  </a:cubicBezTo>
                  <a:cubicBezTo>
                    <a:pt x="983" y="2423"/>
                    <a:pt x="1299" y="1758"/>
                    <a:pt x="1838" y="1283"/>
                  </a:cubicBezTo>
                  <a:cubicBezTo>
                    <a:pt x="2306" y="882"/>
                    <a:pt x="2800" y="683"/>
                    <a:pt x="3284" y="683"/>
                  </a:cubicBezTo>
                  <a:close/>
                  <a:moveTo>
                    <a:pt x="3339" y="0"/>
                  </a:moveTo>
                  <a:cubicBezTo>
                    <a:pt x="2656" y="0"/>
                    <a:pt x="1955" y="261"/>
                    <a:pt x="1363" y="776"/>
                  </a:cubicBezTo>
                  <a:cubicBezTo>
                    <a:pt x="1204" y="935"/>
                    <a:pt x="1014" y="1125"/>
                    <a:pt x="888" y="1315"/>
                  </a:cubicBezTo>
                  <a:cubicBezTo>
                    <a:pt x="222" y="2265"/>
                    <a:pt x="1" y="3658"/>
                    <a:pt x="824" y="4671"/>
                  </a:cubicBezTo>
                  <a:cubicBezTo>
                    <a:pt x="1363" y="5431"/>
                    <a:pt x="2376" y="5907"/>
                    <a:pt x="3358" y="5907"/>
                  </a:cubicBezTo>
                  <a:cubicBezTo>
                    <a:pt x="4181" y="5907"/>
                    <a:pt x="4910" y="5590"/>
                    <a:pt x="5321" y="4988"/>
                  </a:cubicBezTo>
                  <a:cubicBezTo>
                    <a:pt x="5321" y="4956"/>
                    <a:pt x="5385" y="4956"/>
                    <a:pt x="5385" y="4925"/>
                  </a:cubicBezTo>
                  <a:cubicBezTo>
                    <a:pt x="5448" y="4925"/>
                    <a:pt x="5575" y="4925"/>
                    <a:pt x="5606" y="4830"/>
                  </a:cubicBezTo>
                  <a:cubicBezTo>
                    <a:pt x="5638" y="4798"/>
                    <a:pt x="5701" y="4766"/>
                    <a:pt x="5701" y="4735"/>
                  </a:cubicBezTo>
                  <a:cubicBezTo>
                    <a:pt x="6556" y="3500"/>
                    <a:pt x="6176" y="1821"/>
                    <a:pt x="5258" y="840"/>
                  </a:cubicBezTo>
                  <a:cubicBezTo>
                    <a:pt x="4728" y="277"/>
                    <a:pt x="4043" y="0"/>
                    <a:pt x="33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6"/>
            <p:cNvSpPr/>
            <p:nvPr/>
          </p:nvSpPr>
          <p:spPr>
            <a:xfrm>
              <a:off x="1216950" y="4173968"/>
              <a:ext cx="31269" cy="67151"/>
            </a:xfrm>
            <a:custGeom>
              <a:rect b="b" l="l" r="r" t="t"/>
              <a:pathLst>
                <a:path extrusionOk="0" h="2111" w="983">
                  <a:moveTo>
                    <a:pt x="445" y="0"/>
                  </a:moveTo>
                  <a:cubicBezTo>
                    <a:pt x="391" y="0"/>
                    <a:pt x="337" y="31"/>
                    <a:pt x="317" y="50"/>
                  </a:cubicBezTo>
                  <a:lnTo>
                    <a:pt x="317" y="82"/>
                  </a:lnTo>
                  <a:cubicBezTo>
                    <a:pt x="286" y="114"/>
                    <a:pt x="286" y="209"/>
                    <a:pt x="317" y="272"/>
                  </a:cubicBezTo>
                  <a:cubicBezTo>
                    <a:pt x="507" y="494"/>
                    <a:pt x="602" y="810"/>
                    <a:pt x="507" y="1064"/>
                  </a:cubicBezTo>
                  <a:cubicBezTo>
                    <a:pt x="476" y="1349"/>
                    <a:pt x="349" y="1539"/>
                    <a:pt x="127" y="1665"/>
                  </a:cubicBezTo>
                  <a:cubicBezTo>
                    <a:pt x="1" y="1760"/>
                    <a:pt x="1" y="1855"/>
                    <a:pt x="32" y="1982"/>
                  </a:cubicBezTo>
                  <a:cubicBezTo>
                    <a:pt x="32" y="2014"/>
                    <a:pt x="64" y="2014"/>
                    <a:pt x="64" y="2014"/>
                  </a:cubicBezTo>
                  <a:cubicBezTo>
                    <a:pt x="146" y="2075"/>
                    <a:pt x="214" y="2110"/>
                    <a:pt x="270" y="2110"/>
                  </a:cubicBezTo>
                  <a:cubicBezTo>
                    <a:pt x="300" y="2110"/>
                    <a:pt x="327" y="2100"/>
                    <a:pt x="349" y="2077"/>
                  </a:cubicBezTo>
                  <a:cubicBezTo>
                    <a:pt x="697" y="1824"/>
                    <a:pt x="951" y="1444"/>
                    <a:pt x="951" y="1000"/>
                  </a:cubicBezTo>
                  <a:cubicBezTo>
                    <a:pt x="983" y="589"/>
                    <a:pt x="824" y="240"/>
                    <a:pt x="539" y="50"/>
                  </a:cubicBezTo>
                  <a:cubicBezTo>
                    <a:pt x="514" y="13"/>
                    <a:pt x="480" y="0"/>
                    <a:pt x="4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36"/>
          <p:cNvGrpSpPr/>
          <p:nvPr/>
        </p:nvGrpSpPr>
        <p:grpSpPr>
          <a:xfrm>
            <a:off x="6855895" y="865869"/>
            <a:ext cx="1852056" cy="3625595"/>
            <a:chOff x="6855895" y="865869"/>
            <a:chExt cx="1852056" cy="3625595"/>
          </a:xfrm>
        </p:grpSpPr>
        <p:sp>
          <p:nvSpPr>
            <p:cNvPr id="1014" name="Google Shape;1014;p36"/>
            <p:cNvSpPr/>
            <p:nvPr/>
          </p:nvSpPr>
          <p:spPr>
            <a:xfrm>
              <a:off x="7620512" y="1198633"/>
              <a:ext cx="126954" cy="134143"/>
            </a:xfrm>
            <a:custGeom>
              <a:rect b="b" l="l" r="r" t="t"/>
              <a:pathLst>
                <a:path extrusionOk="0" h="4217" w="3991">
                  <a:moveTo>
                    <a:pt x="1587" y="914"/>
                  </a:moveTo>
                  <a:cubicBezTo>
                    <a:pt x="1771" y="914"/>
                    <a:pt x="1957" y="967"/>
                    <a:pt x="2122" y="1081"/>
                  </a:cubicBezTo>
                  <a:cubicBezTo>
                    <a:pt x="2301" y="1183"/>
                    <a:pt x="2191" y="1409"/>
                    <a:pt x="2042" y="1409"/>
                  </a:cubicBezTo>
                  <a:cubicBezTo>
                    <a:pt x="2006" y="1409"/>
                    <a:pt x="1969" y="1397"/>
                    <a:pt x="1932" y="1366"/>
                  </a:cubicBezTo>
                  <a:cubicBezTo>
                    <a:pt x="1806" y="1275"/>
                    <a:pt x="1656" y="1233"/>
                    <a:pt x="1507" y="1233"/>
                  </a:cubicBezTo>
                  <a:cubicBezTo>
                    <a:pt x="1241" y="1233"/>
                    <a:pt x="977" y="1365"/>
                    <a:pt x="855" y="1588"/>
                  </a:cubicBezTo>
                  <a:cubicBezTo>
                    <a:pt x="833" y="1631"/>
                    <a:pt x="800" y="1649"/>
                    <a:pt x="767" y="1649"/>
                  </a:cubicBezTo>
                  <a:cubicBezTo>
                    <a:pt x="705" y="1649"/>
                    <a:pt x="645" y="1587"/>
                    <a:pt x="665" y="1524"/>
                  </a:cubicBezTo>
                  <a:cubicBezTo>
                    <a:pt x="836" y="1140"/>
                    <a:pt x="1208" y="914"/>
                    <a:pt x="1587" y="914"/>
                  </a:cubicBezTo>
                  <a:close/>
                  <a:moveTo>
                    <a:pt x="1876" y="1"/>
                  </a:moveTo>
                  <a:cubicBezTo>
                    <a:pt x="1842" y="1"/>
                    <a:pt x="1808" y="2"/>
                    <a:pt x="1774" y="4"/>
                  </a:cubicBezTo>
                  <a:cubicBezTo>
                    <a:pt x="760" y="99"/>
                    <a:pt x="32" y="954"/>
                    <a:pt x="0" y="1968"/>
                  </a:cubicBezTo>
                  <a:cubicBezTo>
                    <a:pt x="64" y="1999"/>
                    <a:pt x="127" y="2031"/>
                    <a:pt x="127" y="2063"/>
                  </a:cubicBezTo>
                  <a:cubicBezTo>
                    <a:pt x="32" y="3139"/>
                    <a:pt x="824" y="4216"/>
                    <a:pt x="1900" y="4216"/>
                  </a:cubicBezTo>
                  <a:lnTo>
                    <a:pt x="1964" y="4121"/>
                  </a:lnTo>
                  <a:cubicBezTo>
                    <a:pt x="2017" y="4068"/>
                    <a:pt x="2076" y="4048"/>
                    <a:pt x="2134" y="4048"/>
                  </a:cubicBezTo>
                  <a:cubicBezTo>
                    <a:pt x="2213" y="4048"/>
                    <a:pt x="2289" y="4085"/>
                    <a:pt x="2344" y="4121"/>
                  </a:cubicBezTo>
                  <a:cubicBezTo>
                    <a:pt x="3357" y="3868"/>
                    <a:pt x="3991" y="2728"/>
                    <a:pt x="3800" y="1714"/>
                  </a:cubicBezTo>
                  <a:cubicBezTo>
                    <a:pt x="3617" y="828"/>
                    <a:pt x="2815" y="1"/>
                    <a:pt x="18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6"/>
            <p:cNvSpPr/>
            <p:nvPr/>
          </p:nvSpPr>
          <p:spPr>
            <a:xfrm>
              <a:off x="6927404" y="880915"/>
              <a:ext cx="149125" cy="141523"/>
            </a:xfrm>
            <a:custGeom>
              <a:rect b="b" l="l" r="r" t="t"/>
              <a:pathLst>
                <a:path extrusionOk="0" h="4449" w="4688">
                  <a:moveTo>
                    <a:pt x="799" y="2517"/>
                  </a:moveTo>
                  <a:cubicBezTo>
                    <a:pt x="869" y="2517"/>
                    <a:pt x="936" y="2558"/>
                    <a:pt x="951" y="2645"/>
                  </a:cubicBezTo>
                  <a:cubicBezTo>
                    <a:pt x="1046" y="3183"/>
                    <a:pt x="1363" y="3532"/>
                    <a:pt x="1901" y="3658"/>
                  </a:cubicBezTo>
                  <a:cubicBezTo>
                    <a:pt x="2059" y="3722"/>
                    <a:pt x="2028" y="3912"/>
                    <a:pt x="1869" y="3912"/>
                  </a:cubicBezTo>
                  <a:cubicBezTo>
                    <a:pt x="1268" y="3880"/>
                    <a:pt x="634" y="3310"/>
                    <a:pt x="634" y="2677"/>
                  </a:cubicBezTo>
                  <a:cubicBezTo>
                    <a:pt x="634" y="2574"/>
                    <a:pt x="718" y="2517"/>
                    <a:pt x="799" y="2517"/>
                  </a:cubicBezTo>
                  <a:close/>
                  <a:moveTo>
                    <a:pt x="2308" y="0"/>
                  </a:moveTo>
                  <a:cubicBezTo>
                    <a:pt x="2226" y="0"/>
                    <a:pt x="2143" y="5"/>
                    <a:pt x="2059" y="17"/>
                  </a:cubicBezTo>
                  <a:cubicBezTo>
                    <a:pt x="729" y="238"/>
                    <a:pt x="1" y="1505"/>
                    <a:pt x="96" y="2772"/>
                  </a:cubicBezTo>
                  <a:cubicBezTo>
                    <a:pt x="366" y="3772"/>
                    <a:pt x="1236" y="4449"/>
                    <a:pt x="2272" y="4449"/>
                  </a:cubicBezTo>
                  <a:cubicBezTo>
                    <a:pt x="2451" y="4449"/>
                    <a:pt x="2634" y="4429"/>
                    <a:pt x="2819" y="4387"/>
                  </a:cubicBezTo>
                  <a:cubicBezTo>
                    <a:pt x="3928" y="4102"/>
                    <a:pt x="4688" y="3120"/>
                    <a:pt x="4498" y="1980"/>
                  </a:cubicBezTo>
                  <a:cubicBezTo>
                    <a:pt x="4292" y="949"/>
                    <a:pt x="3400" y="0"/>
                    <a:pt x="23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6"/>
            <p:cNvSpPr/>
            <p:nvPr/>
          </p:nvSpPr>
          <p:spPr>
            <a:xfrm>
              <a:off x="7167856" y="1269092"/>
              <a:ext cx="167575" cy="132266"/>
            </a:xfrm>
            <a:custGeom>
              <a:rect b="b" l="l" r="r" t="t"/>
              <a:pathLst>
                <a:path extrusionOk="0" h="4158" w="5268">
                  <a:moveTo>
                    <a:pt x="2271" y="1208"/>
                  </a:moveTo>
                  <a:cubicBezTo>
                    <a:pt x="2288" y="1208"/>
                    <a:pt x="2305" y="1209"/>
                    <a:pt x="2323" y="1209"/>
                  </a:cubicBezTo>
                  <a:cubicBezTo>
                    <a:pt x="2535" y="1209"/>
                    <a:pt x="2486" y="1560"/>
                    <a:pt x="2285" y="1560"/>
                  </a:cubicBezTo>
                  <a:cubicBezTo>
                    <a:pt x="2277" y="1560"/>
                    <a:pt x="2268" y="1559"/>
                    <a:pt x="2259" y="1558"/>
                  </a:cubicBezTo>
                  <a:cubicBezTo>
                    <a:pt x="2244" y="1557"/>
                    <a:pt x="2229" y="1557"/>
                    <a:pt x="2214" y="1557"/>
                  </a:cubicBezTo>
                  <a:cubicBezTo>
                    <a:pt x="1691" y="1557"/>
                    <a:pt x="1185" y="2081"/>
                    <a:pt x="1278" y="2635"/>
                  </a:cubicBezTo>
                  <a:cubicBezTo>
                    <a:pt x="1278" y="2722"/>
                    <a:pt x="1220" y="2770"/>
                    <a:pt x="1158" y="2770"/>
                  </a:cubicBezTo>
                  <a:cubicBezTo>
                    <a:pt x="1107" y="2770"/>
                    <a:pt x="1053" y="2738"/>
                    <a:pt x="1024" y="2666"/>
                  </a:cubicBezTo>
                  <a:cubicBezTo>
                    <a:pt x="838" y="1892"/>
                    <a:pt x="1501" y="1208"/>
                    <a:pt x="2271" y="1208"/>
                  </a:cubicBezTo>
                  <a:close/>
                  <a:moveTo>
                    <a:pt x="2987" y="1"/>
                  </a:moveTo>
                  <a:cubicBezTo>
                    <a:pt x="1910" y="1"/>
                    <a:pt x="0" y="1101"/>
                    <a:pt x="518" y="2318"/>
                  </a:cubicBezTo>
                  <a:cubicBezTo>
                    <a:pt x="613" y="2476"/>
                    <a:pt x="486" y="2603"/>
                    <a:pt x="327" y="2603"/>
                  </a:cubicBezTo>
                  <a:cubicBezTo>
                    <a:pt x="676" y="3268"/>
                    <a:pt x="1246" y="3806"/>
                    <a:pt x="1974" y="4060"/>
                  </a:cubicBezTo>
                  <a:cubicBezTo>
                    <a:pt x="2192" y="4126"/>
                    <a:pt x="2413" y="4157"/>
                    <a:pt x="2631" y="4157"/>
                  </a:cubicBezTo>
                  <a:cubicBezTo>
                    <a:pt x="3456" y="4157"/>
                    <a:pt x="4234" y="3703"/>
                    <a:pt x="4634" y="2951"/>
                  </a:cubicBezTo>
                  <a:cubicBezTo>
                    <a:pt x="5268" y="1748"/>
                    <a:pt x="4476" y="164"/>
                    <a:pt x="3114" y="6"/>
                  </a:cubicBezTo>
                  <a:cubicBezTo>
                    <a:pt x="3073" y="2"/>
                    <a:pt x="3031" y="1"/>
                    <a:pt x="29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6"/>
            <p:cNvSpPr/>
            <p:nvPr/>
          </p:nvSpPr>
          <p:spPr>
            <a:xfrm>
              <a:off x="7161144" y="1253378"/>
              <a:ext cx="178263" cy="164012"/>
            </a:xfrm>
            <a:custGeom>
              <a:rect b="b" l="l" r="r" t="t"/>
              <a:pathLst>
                <a:path extrusionOk="0" h="5156" w="5604">
                  <a:moveTo>
                    <a:pt x="3104" y="652"/>
                  </a:moveTo>
                  <a:cubicBezTo>
                    <a:pt x="3148" y="652"/>
                    <a:pt x="3190" y="654"/>
                    <a:pt x="3230" y="658"/>
                  </a:cubicBezTo>
                  <a:cubicBezTo>
                    <a:pt x="3895" y="722"/>
                    <a:pt x="4465" y="1070"/>
                    <a:pt x="4750" y="1672"/>
                  </a:cubicBezTo>
                  <a:cubicBezTo>
                    <a:pt x="5004" y="2210"/>
                    <a:pt x="5067" y="2875"/>
                    <a:pt x="4750" y="3445"/>
                  </a:cubicBezTo>
                  <a:cubicBezTo>
                    <a:pt x="4368" y="4185"/>
                    <a:pt x="3596" y="4596"/>
                    <a:pt x="2797" y="4596"/>
                  </a:cubicBezTo>
                  <a:cubicBezTo>
                    <a:pt x="2603" y="4596"/>
                    <a:pt x="2408" y="4571"/>
                    <a:pt x="2217" y="4522"/>
                  </a:cubicBezTo>
                  <a:cubicBezTo>
                    <a:pt x="2122" y="4459"/>
                    <a:pt x="2059" y="4459"/>
                    <a:pt x="1964" y="4427"/>
                  </a:cubicBezTo>
                  <a:cubicBezTo>
                    <a:pt x="1457" y="4205"/>
                    <a:pt x="1014" y="3794"/>
                    <a:pt x="665" y="3192"/>
                  </a:cubicBezTo>
                  <a:lnTo>
                    <a:pt x="792" y="3097"/>
                  </a:lnTo>
                  <a:cubicBezTo>
                    <a:pt x="824" y="3002"/>
                    <a:pt x="824" y="2875"/>
                    <a:pt x="792" y="2812"/>
                  </a:cubicBezTo>
                  <a:cubicBezTo>
                    <a:pt x="633" y="2464"/>
                    <a:pt x="697" y="2084"/>
                    <a:pt x="950" y="1735"/>
                  </a:cubicBezTo>
                  <a:cubicBezTo>
                    <a:pt x="1425" y="1083"/>
                    <a:pt x="2455" y="652"/>
                    <a:pt x="3104" y="652"/>
                  </a:cubicBezTo>
                  <a:close/>
                  <a:moveTo>
                    <a:pt x="3077" y="0"/>
                  </a:moveTo>
                  <a:cubicBezTo>
                    <a:pt x="2970" y="0"/>
                    <a:pt x="2863" y="8"/>
                    <a:pt x="2755" y="25"/>
                  </a:cubicBezTo>
                  <a:cubicBezTo>
                    <a:pt x="1742" y="183"/>
                    <a:pt x="190" y="1102"/>
                    <a:pt x="158" y="2242"/>
                  </a:cubicBezTo>
                  <a:cubicBezTo>
                    <a:pt x="95" y="2242"/>
                    <a:pt x="32" y="2305"/>
                    <a:pt x="32" y="2337"/>
                  </a:cubicBezTo>
                  <a:cubicBezTo>
                    <a:pt x="0" y="3870"/>
                    <a:pt x="1330" y="5156"/>
                    <a:pt x="2858" y="5156"/>
                  </a:cubicBezTo>
                  <a:cubicBezTo>
                    <a:pt x="2877" y="5156"/>
                    <a:pt x="2895" y="5156"/>
                    <a:pt x="2914" y="5155"/>
                  </a:cubicBezTo>
                  <a:cubicBezTo>
                    <a:pt x="4275" y="5092"/>
                    <a:pt x="5542" y="3952"/>
                    <a:pt x="5574" y="2559"/>
                  </a:cubicBezTo>
                  <a:cubicBezTo>
                    <a:pt x="5603" y="1212"/>
                    <a:pt x="4387" y="0"/>
                    <a:pt x="30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6"/>
            <p:cNvSpPr/>
            <p:nvPr/>
          </p:nvSpPr>
          <p:spPr>
            <a:xfrm>
              <a:off x="7194385" y="1303415"/>
              <a:ext cx="54427" cy="55795"/>
            </a:xfrm>
            <a:custGeom>
              <a:rect b="b" l="l" r="r" t="t"/>
              <a:pathLst>
                <a:path extrusionOk="0" h="1754" w="1711">
                  <a:moveTo>
                    <a:pt x="1399" y="0"/>
                  </a:moveTo>
                  <a:cubicBezTo>
                    <a:pt x="1014" y="0"/>
                    <a:pt x="615" y="185"/>
                    <a:pt x="380" y="479"/>
                  </a:cubicBezTo>
                  <a:cubicBezTo>
                    <a:pt x="95" y="827"/>
                    <a:pt x="0" y="1239"/>
                    <a:pt x="95" y="1587"/>
                  </a:cubicBezTo>
                  <a:cubicBezTo>
                    <a:pt x="121" y="1692"/>
                    <a:pt x="169" y="1754"/>
                    <a:pt x="257" y="1754"/>
                  </a:cubicBezTo>
                  <a:cubicBezTo>
                    <a:pt x="275" y="1754"/>
                    <a:pt x="295" y="1751"/>
                    <a:pt x="317" y="1746"/>
                  </a:cubicBezTo>
                  <a:cubicBezTo>
                    <a:pt x="444" y="1746"/>
                    <a:pt x="539" y="1619"/>
                    <a:pt x="475" y="1524"/>
                  </a:cubicBezTo>
                  <a:cubicBezTo>
                    <a:pt x="444" y="1271"/>
                    <a:pt x="570" y="986"/>
                    <a:pt x="729" y="827"/>
                  </a:cubicBezTo>
                  <a:cubicBezTo>
                    <a:pt x="861" y="668"/>
                    <a:pt x="1038" y="598"/>
                    <a:pt x="1241" y="598"/>
                  </a:cubicBezTo>
                  <a:cubicBezTo>
                    <a:pt x="1281" y="598"/>
                    <a:pt x="1321" y="600"/>
                    <a:pt x="1362" y="606"/>
                  </a:cubicBezTo>
                  <a:cubicBezTo>
                    <a:pt x="1489" y="606"/>
                    <a:pt x="1552" y="574"/>
                    <a:pt x="1647" y="479"/>
                  </a:cubicBezTo>
                  <a:cubicBezTo>
                    <a:pt x="1710" y="416"/>
                    <a:pt x="1710" y="289"/>
                    <a:pt x="1679" y="162"/>
                  </a:cubicBezTo>
                  <a:lnTo>
                    <a:pt x="1552" y="35"/>
                  </a:lnTo>
                  <a:cubicBezTo>
                    <a:pt x="1520" y="35"/>
                    <a:pt x="1489" y="35"/>
                    <a:pt x="1489" y="4"/>
                  </a:cubicBezTo>
                  <a:cubicBezTo>
                    <a:pt x="1459" y="2"/>
                    <a:pt x="1429" y="0"/>
                    <a:pt x="1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6"/>
            <p:cNvSpPr/>
            <p:nvPr/>
          </p:nvSpPr>
          <p:spPr>
            <a:xfrm>
              <a:off x="6945536" y="1663918"/>
              <a:ext cx="187425" cy="166557"/>
            </a:xfrm>
            <a:custGeom>
              <a:rect b="b" l="l" r="r" t="t"/>
              <a:pathLst>
                <a:path extrusionOk="0" h="5236" w="5892">
                  <a:moveTo>
                    <a:pt x="2249" y="990"/>
                  </a:moveTo>
                  <a:cubicBezTo>
                    <a:pt x="2439" y="990"/>
                    <a:pt x="2534" y="1275"/>
                    <a:pt x="2376" y="1338"/>
                  </a:cubicBezTo>
                  <a:cubicBezTo>
                    <a:pt x="1553" y="1623"/>
                    <a:pt x="983" y="2320"/>
                    <a:pt x="1236" y="3207"/>
                  </a:cubicBezTo>
                  <a:cubicBezTo>
                    <a:pt x="1255" y="3301"/>
                    <a:pt x="1161" y="3362"/>
                    <a:pt x="1076" y="3362"/>
                  </a:cubicBezTo>
                  <a:cubicBezTo>
                    <a:pt x="1018" y="3362"/>
                    <a:pt x="964" y="3334"/>
                    <a:pt x="951" y="3270"/>
                  </a:cubicBezTo>
                  <a:cubicBezTo>
                    <a:pt x="634" y="2383"/>
                    <a:pt x="1236" y="1117"/>
                    <a:pt x="2249" y="990"/>
                  </a:cubicBezTo>
                  <a:close/>
                  <a:moveTo>
                    <a:pt x="2919" y="1"/>
                  </a:moveTo>
                  <a:cubicBezTo>
                    <a:pt x="2154" y="1"/>
                    <a:pt x="1389" y="290"/>
                    <a:pt x="888" y="863"/>
                  </a:cubicBezTo>
                  <a:cubicBezTo>
                    <a:pt x="1" y="1908"/>
                    <a:pt x="159" y="3492"/>
                    <a:pt x="856" y="4537"/>
                  </a:cubicBezTo>
                  <a:lnTo>
                    <a:pt x="856" y="4632"/>
                  </a:lnTo>
                  <a:cubicBezTo>
                    <a:pt x="904" y="4616"/>
                    <a:pt x="943" y="4608"/>
                    <a:pt x="983" y="4608"/>
                  </a:cubicBezTo>
                  <a:cubicBezTo>
                    <a:pt x="1022" y="4608"/>
                    <a:pt x="1062" y="4616"/>
                    <a:pt x="1109" y="4632"/>
                  </a:cubicBezTo>
                  <a:cubicBezTo>
                    <a:pt x="1645" y="5023"/>
                    <a:pt x="2314" y="5235"/>
                    <a:pt x="2972" y="5235"/>
                  </a:cubicBezTo>
                  <a:cubicBezTo>
                    <a:pt x="3754" y="5235"/>
                    <a:pt x="4521" y="4937"/>
                    <a:pt x="5036" y="4284"/>
                  </a:cubicBezTo>
                  <a:cubicBezTo>
                    <a:pt x="5891" y="3175"/>
                    <a:pt x="5701" y="1338"/>
                    <a:pt x="4561" y="515"/>
                  </a:cubicBezTo>
                  <a:cubicBezTo>
                    <a:pt x="4094" y="171"/>
                    <a:pt x="3507" y="1"/>
                    <a:pt x="29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6"/>
            <p:cNvSpPr/>
            <p:nvPr/>
          </p:nvSpPr>
          <p:spPr>
            <a:xfrm>
              <a:off x="6944550" y="958086"/>
              <a:ext cx="50387" cy="52327"/>
            </a:xfrm>
            <a:custGeom>
              <a:rect b="b" l="l" r="r" t="t"/>
              <a:pathLst>
                <a:path extrusionOk="0" h="1645" w="1584">
                  <a:moveTo>
                    <a:pt x="255" y="1"/>
                  </a:moveTo>
                  <a:cubicBezTo>
                    <a:pt x="243" y="1"/>
                    <a:pt x="233" y="8"/>
                    <a:pt x="222" y="29"/>
                  </a:cubicBezTo>
                  <a:cubicBezTo>
                    <a:pt x="95" y="29"/>
                    <a:pt x="0" y="124"/>
                    <a:pt x="0" y="282"/>
                  </a:cubicBezTo>
                  <a:cubicBezTo>
                    <a:pt x="0" y="979"/>
                    <a:pt x="634" y="1612"/>
                    <a:pt x="1330" y="1644"/>
                  </a:cubicBezTo>
                  <a:cubicBezTo>
                    <a:pt x="1489" y="1644"/>
                    <a:pt x="1584" y="1549"/>
                    <a:pt x="1584" y="1454"/>
                  </a:cubicBezTo>
                  <a:cubicBezTo>
                    <a:pt x="1584" y="1296"/>
                    <a:pt x="1489" y="1169"/>
                    <a:pt x="1362" y="1169"/>
                  </a:cubicBezTo>
                  <a:cubicBezTo>
                    <a:pt x="887" y="1074"/>
                    <a:pt x="570" y="726"/>
                    <a:pt x="507" y="219"/>
                  </a:cubicBezTo>
                  <a:cubicBezTo>
                    <a:pt x="507" y="124"/>
                    <a:pt x="412" y="61"/>
                    <a:pt x="349" y="29"/>
                  </a:cubicBezTo>
                  <a:cubicBezTo>
                    <a:pt x="306" y="29"/>
                    <a:pt x="278" y="1"/>
                    <a:pt x="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6"/>
            <p:cNvSpPr/>
            <p:nvPr/>
          </p:nvSpPr>
          <p:spPr>
            <a:xfrm>
              <a:off x="7636608" y="1224113"/>
              <a:ext cx="56463" cy="29679"/>
            </a:xfrm>
            <a:custGeom>
              <a:rect b="b" l="l" r="r" t="t"/>
              <a:pathLst>
                <a:path extrusionOk="0" h="933" w="1775">
                  <a:moveTo>
                    <a:pt x="1052" y="1"/>
                  </a:moveTo>
                  <a:cubicBezTo>
                    <a:pt x="952" y="1"/>
                    <a:pt x="854" y="19"/>
                    <a:pt x="761" y="58"/>
                  </a:cubicBezTo>
                  <a:cubicBezTo>
                    <a:pt x="444" y="122"/>
                    <a:pt x="159" y="375"/>
                    <a:pt x="33" y="628"/>
                  </a:cubicBezTo>
                  <a:cubicBezTo>
                    <a:pt x="1" y="787"/>
                    <a:pt x="33" y="882"/>
                    <a:pt x="159" y="913"/>
                  </a:cubicBezTo>
                  <a:cubicBezTo>
                    <a:pt x="194" y="925"/>
                    <a:pt x="237" y="932"/>
                    <a:pt x="280" y="932"/>
                  </a:cubicBezTo>
                  <a:cubicBezTo>
                    <a:pt x="353" y="932"/>
                    <a:pt x="424" y="910"/>
                    <a:pt x="444" y="850"/>
                  </a:cubicBezTo>
                  <a:cubicBezTo>
                    <a:pt x="508" y="692"/>
                    <a:pt x="666" y="597"/>
                    <a:pt x="824" y="565"/>
                  </a:cubicBezTo>
                  <a:cubicBezTo>
                    <a:pt x="884" y="557"/>
                    <a:pt x="941" y="553"/>
                    <a:pt x="994" y="553"/>
                  </a:cubicBezTo>
                  <a:cubicBezTo>
                    <a:pt x="1141" y="553"/>
                    <a:pt x="1261" y="582"/>
                    <a:pt x="1331" y="628"/>
                  </a:cubicBezTo>
                  <a:cubicBezTo>
                    <a:pt x="1401" y="675"/>
                    <a:pt x="1487" y="704"/>
                    <a:pt x="1553" y="704"/>
                  </a:cubicBezTo>
                  <a:cubicBezTo>
                    <a:pt x="1578" y="704"/>
                    <a:pt x="1599" y="700"/>
                    <a:pt x="1616" y="692"/>
                  </a:cubicBezTo>
                  <a:cubicBezTo>
                    <a:pt x="1711" y="628"/>
                    <a:pt x="1774" y="502"/>
                    <a:pt x="1774" y="438"/>
                  </a:cubicBezTo>
                  <a:cubicBezTo>
                    <a:pt x="1774" y="375"/>
                    <a:pt x="1743" y="280"/>
                    <a:pt x="1679" y="217"/>
                  </a:cubicBezTo>
                  <a:cubicBezTo>
                    <a:pt x="1616" y="153"/>
                    <a:pt x="1553" y="122"/>
                    <a:pt x="1458" y="90"/>
                  </a:cubicBezTo>
                  <a:cubicBezTo>
                    <a:pt x="1329" y="35"/>
                    <a:pt x="1189" y="1"/>
                    <a:pt x="10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6"/>
            <p:cNvSpPr/>
            <p:nvPr/>
          </p:nvSpPr>
          <p:spPr>
            <a:xfrm>
              <a:off x="6855895" y="865869"/>
              <a:ext cx="906680" cy="980416"/>
            </a:xfrm>
            <a:custGeom>
              <a:rect b="b" l="l" r="r" t="t"/>
              <a:pathLst>
                <a:path extrusionOk="0" h="30821" w="28503">
                  <a:moveTo>
                    <a:pt x="4619" y="599"/>
                  </a:moveTo>
                  <a:cubicBezTo>
                    <a:pt x="5671" y="599"/>
                    <a:pt x="6475" y="1515"/>
                    <a:pt x="6651" y="2485"/>
                  </a:cubicBezTo>
                  <a:cubicBezTo>
                    <a:pt x="6809" y="3561"/>
                    <a:pt x="6144" y="4511"/>
                    <a:pt x="5036" y="4765"/>
                  </a:cubicBezTo>
                  <a:cubicBezTo>
                    <a:pt x="4833" y="4816"/>
                    <a:pt x="4635" y="4841"/>
                    <a:pt x="4445" y="4841"/>
                  </a:cubicBezTo>
                  <a:cubicBezTo>
                    <a:pt x="4159" y="4841"/>
                    <a:pt x="3889" y="4784"/>
                    <a:pt x="3642" y="4670"/>
                  </a:cubicBezTo>
                  <a:cubicBezTo>
                    <a:pt x="3041" y="4416"/>
                    <a:pt x="2629" y="3910"/>
                    <a:pt x="2407" y="3245"/>
                  </a:cubicBezTo>
                  <a:cubicBezTo>
                    <a:pt x="2376" y="2073"/>
                    <a:pt x="3009" y="775"/>
                    <a:pt x="4371" y="616"/>
                  </a:cubicBezTo>
                  <a:cubicBezTo>
                    <a:pt x="4455" y="605"/>
                    <a:pt x="4538" y="599"/>
                    <a:pt x="4619" y="599"/>
                  </a:cubicBezTo>
                  <a:close/>
                  <a:moveTo>
                    <a:pt x="17149" y="739"/>
                  </a:moveTo>
                  <a:cubicBezTo>
                    <a:pt x="18239" y="739"/>
                    <a:pt x="19168" y="1368"/>
                    <a:pt x="19604" y="3086"/>
                  </a:cubicBezTo>
                  <a:cubicBezTo>
                    <a:pt x="20110" y="5082"/>
                    <a:pt x="19762" y="7552"/>
                    <a:pt x="19350" y="9610"/>
                  </a:cubicBezTo>
                  <a:cubicBezTo>
                    <a:pt x="18653" y="9579"/>
                    <a:pt x="17893" y="9579"/>
                    <a:pt x="17165" y="9579"/>
                  </a:cubicBezTo>
                  <a:cubicBezTo>
                    <a:pt x="15550" y="7520"/>
                    <a:pt x="13713" y="5652"/>
                    <a:pt x="11528" y="4258"/>
                  </a:cubicBezTo>
                  <a:cubicBezTo>
                    <a:pt x="11560" y="4195"/>
                    <a:pt x="11623" y="4131"/>
                    <a:pt x="11686" y="4068"/>
                  </a:cubicBezTo>
                  <a:cubicBezTo>
                    <a:pt x="12798" y="2694"/>
                    <a:pt x="15225" y="739"/>
                    <a:pt x="17149" y="739"/>
                  </a:cubicBezTo>
                  <a:close/>
                  <a:moveTo>
                    <a:pt x="11180" y="4733"/>
                  </a:moveTo>
                  <a:cubicBezTo>
                    <a:pt x="13143" y="6000"/>
                    <a:pt x="14885" y="7710"/>
                    <a:pt x="16405" y="9579"/>
                  </a:cubicBezTo>
                  <a:cubicBezTo>
                    <a:pt x="13586" y="9642"/>
                    <a:pt x="10800" y="10054"/>
                    <a:pt x="8076" y="10750"/>
                  </a:cubicBezTo>
                  <a:cubicBezTo>
                    <a:pt x="7918" y="10782"/>
                    <a:pt x="7759" y="10845"/>
                    <a:pt x="7569" y="10909"/>
                  </a:cubicBezTo>
                  <a:cubicBezTo>
                    <a:pt x="7601" y="10845"/>
                    <a:pt x="7601" y="10782"/>
                    <a:pt x="7633" y="10719"/>
                  </a:cubicBezTo>
                  <a:cubicBezTo>
                    <a:pt x="8646" y="8628"/>
                    <a:pt x="9786" y="6602"/>
                    <a:pt x="11180" y="4733"/>
                  </a:cubicBezTo>
                  <a:close/>
                  <a:moveTo>
                    <a:pt x="7253" y="2991"/>
                  </a:moveTo>
                  <a:cubicBezTo>
                    <a:pt x="8488" y="3308"/>
                    <a:pt x="9596" y="3815"/>
                    <a:pt x="10610" y="4416"/>
                  </a:cubicBezTo>
                  <a:cubicBezTo>
                    <a:pt x="9849" y="5493"/>
                    <a:pt x="9184" y="6602"/>
                    <a:pt x="8551" y="7678"/>
                  </a:cubicBezTo>
                  <a:cubicBezTo>
                    <a:pt x="7886" y="8818"/>
                    <a:pt x="7284" y="9959"/>
                    <a:pt x="6778" y="11162"/>
                  </a:cubicBezTo>
                  <a:cubicBezTo>
                    <a:pt x="6303" y="11320"/>
                    <a:pt x="5827" y="11479"/>
                    <a:pt x="5289" y="11700"/>
                  </a:cubicBezTo>
                  <a:cubicBezTo>
                    <a:pt x="4466" y="9610"/>
                    <a:pt x="3864" y="7457"/>
                    <a:pt x="3516" y="5208"/>
                  </a:cubicBezTo>
                  <a:lnTo>
                    <a:pt x="3516" y="5208"/>
                  </a:lnTo>
                  <a:cubicBezTo>
                    <a:pt x="3797" y="5292"/>
                    <a:pt x="4101" y="5334"/>
                    <a:pt x="4411" y="5334"/>
                  </a:cubicBezTo>
                  <a:cubicBezTo>
                    <a:pt x="5744" y="5334"/>
                    <a:pt x="7176" y="4559"/>
                    <a:pt x="7253" y="2991"/>
                  </a:cubicBezTo>
                  <a:close/>
                  <a:moveTo>
                    <a:pt x="17672" y="10117"/>
                  </a:moveTo>
                  <a:cubicBezTo>
                    <a:pt x="18210" y="10117"/>
                    <a:pt x="18717" y="10117"/>
                    <a:pt x="19287" y="10149"/>
                  </a:cubicBezTo>
                  <a:cubicBezTo>
                    <a:pt x="19160" y="10719"/>
                    <a:pt x="19002" y="11257"/>
                    <a:pt x="18875" y="11827"/>
                  </a:cubicBezTo>
                  <a:cubicBezTo>
                    <a:pt x="18875" y="11795"/>
                    <a:pt x="18843" y="11795"/>
                    <a:pt x="18843" y="11732"/>
                  </a:cubicBezTo>
                  <a:cubicBezTo>
                    <a:pt x="18463" y="11194"/>
                    <a:pt x="18052" y="10655"/>
                    <a:pt x="17672" y="10117"/>
                  </a:cubicBezTo>
                  <a:close/>
                  <a:moveTo>
                    <a:pt x="6429" y="11795"/>
                  </a:moveTo>
                  <a:lnTo>
                    <a:pt x="6429" y="11795"/>
                  </a:lnTo>
                  <a:cubicBezTo>
                    <a:pt x="6208" y="12207"/>
                    <a:pt x="6049" y="12650"/>
                    <a:pt x="5859" y="13125"/>
                  </a:cubicBezTo>
                  <a:cubicBezTo>
                    <a:pt x="5732" y="12809"/>
                    <a:pt x="5637" y="12492"/>
                    <a:pt x="5479" y="12144"/>
                  </a:cubicBezTo>
                  <a:cubicBezTo>
                    <a:pt x="5511" y="12144"/>
                    <a:pt x="5542" y="12112"/>
                    <a:pt x="5542" y="12112"/>
                  </a:cubicBezTo>
                  <a:cubicBezTo>
                    <a:pt x="5827" y="11985"/>
                    <a:pt x="6144" y="11890"/>
                    <a:pt x="6429" y="11795"/>
                  </a:cubicBezTo>
                  <a:close/>
                  <a:moveTo>
                    <a:pt x="25942" y="10589"/>
                  </a:moveTo>
                  <a:cubicBezTo>
                    <a:pt x="26847" y="10589"/>
                    <a:pt x="27590" y="11413"/>
                    <a:pt x="27742" y="12207"/>
                  </a:cubicBezTo>
                  <a:cubicBezTo>
                    <a:pt x="27964" y="13157"/>
                    <a:pt x="27362" y="14202"/>
                    <a:pt x="26412" y="14519"/>
                  </a:cubicBezTo>
                  <a:cubicBezTo>
                    <a:pt x="26317" y="14487"/>
                    <a:pt x="26286" y="14424"/>
                    <a:pt x="26222" y="14424"/>
                  </a:cubicBezTo>
                  <a:cubicBezTo>
                    <a:pt x="26127" y="14424"/>
                    <a:pt x="26001" y="14456"/>
                    <a:pt x="25937" y="14551"/>
                  </a:cubicBezTo>
                  <a:lnTo>
                    <a:pt x="25874" y="14582"/>
                  </a:lnTo>
                  <a:cubicBezTo>
                    <a:pt x="25462" y="14582"/>
                    <a:pt x="25051" y="14392"/>
                    <a:pt x="24797" y="14076"/>
                  </a:cubicBezTo>
                  <a:cubicBezTo>
                    <a:pt x="24417" y="13664"/>
                    <a:pt x="24227" y="13125"/>
                    <a:pt x="24259" y="12555"/>
                  </a:cubicBezTo>
                  <a:cubicBezTo>
                    <a:pt x="24259" y="12524"/>
                    <a:pt x="24259" y="12460"/>
                    <a:pt x="24227" y="12397"/>
                  </a:cubicBezTo>
                  <a:cubicBezTo>
                    <a:pt x="24227" y="12365"/>
                    <a:pt x="24196" y="12365"/>
                    <a:pt x="24164" y="12365"/>
                  </a:cubicBezTo>
                  <a:cubicBezTo>
                    <a:pt x="24196" y="11384"/>
                    <a:pt x="24892" y="10624"/>
                    <a:pt x="25842" y="10592"/>
                  </a:cubicBezTo>
                  <a:cubicBezTo>
                    <a:pt x="25876" y="10590"/>
                    <a:pt x="25909" y="10589"/>
                    <a:pt x="25942" y="10589"/>
                  </a:cubicBezTo>
                  <a:close/>
                  <a:moveTo>
                    <a:pt x="19825" y="10244"/>
                  </a:moveTo>
                  <a:cubicBezTo>
                    <a:pt x="21314" y="10307"/>
                    <a:pt x="22770" y="10465"/>
                    <a:pt x="24196" y="10750"/>
                  </a:cubicBezTo>
                  <a:cubicBezTo>
                    <a:pt x="23689" y="11257"/>
                    <a:pt x="23435" y="12017"/>
                    <a:pt x="23594" y="12745"/>
                  </a:cubicBezTo>
                  <a:cubicBezTo>
                    <a:pt x="23626" y="12840"/>
                    <a:pt x="23721" y="12935"/>
                    <a:pt x="23847" y="12935"/>
                  </a:cubicBezTo>
                  <a:cubicBezTo>
                    <a:pt x="23721" y="13917"/>
                    <a:pt x="24481" y="14867"/>
                    <a:pt x="25462" y="15121"/>
                  </a:cubicBezTo>
                  <a:cubicBezTo>
                    <a:pt x="24512" y="15944"/>
                    <a:pt x="23404" y="16641"/>
                    <a:pt x="22264" y="17242"/>
                  </a:cubicBezTo>
                  <a:cubicBezTo>
                    <a:pt x="21409" y="15437"/>
                    <a:pt x="20237" y="13727"/>
                    <a:pt x="19319" y="12460"/>
                  </a:cubicBezTo>
                  <a:cubicBezTo>
                    <a:pt x="19509" y="11732"/>
                    <a:pt x="19730" y="11004"/>
                    <a:pt x="19825" y="10244"/>
                  </a:cubicBezTo>
                  <a:close/>
                  <a:moveTo>
                    <a:pt x="4877" y="12365"/>
                  </a:moveTo>
                  <a:cubicBezTo>
                    <a:pt x="5099" y="12935"/>
                    <a:pt x="5352" y="13442"/>
                    <a:pt x="5574" y="13949"/>
                  </a:cubicBezTo>
                  <a:cubicBezTo>
                    <a:pt x="4941" y="15659"/>
                    <a:pt x="4466" y="17401"/>
                    <a:pt x="4086" y="19174"/>
                  </a:cubicBezTo>
                  <a:cubicBezTo>
                    <a:pt x="3104" y="18858"/>
                    <a:pt x="2217" y="18351"/>
                    <a:pt x="1837" y="17432"/>
                  </a:cubicBezTo>
                  <a:cubicBezTo>
                    <a:pt x="760" y="15121"/>
                    <a:pt x="2914" y="13284"/>
                    <a:pt x="4877" y="12365"/>
                  </a:cubicBezTo>
                  <a:close/>
                  <a:moveTo>
                    <a:pt x="19129" y="13157"/>
                  </a:moveTo>
                  <a:cubicBezTo>
                    <a:pt x="20047" y="14424"/>
                    <a:pt x="21029" y="15976"/>
                    <a:pt x="21725" y="17496"/>
                  </a:cubicBezTo>
                  <a:cubicBezTo>
                    <a:pt x="20079" y="18224"/>
                    <a:pt x="18242" y="18794"/>
                    <a:pt x="16500" y="19174"/>
                  </a:cubicBezTo>
                  <a:cubicBezTo>
                    <a:pt x="17260" y="17844"/>
                    <a:pt x="17925" y="16387"/>
                    <a:pt x="18527" y="14899"/>
                  </a:cubicBezTo>
                  <a:cubicBezTo>
                    <a:pt x="18717" y="14361"/>
                    <a:pt x="18938" y="13759"/>
                    <a:pt x="19129" y="13157"/>
                  </a:cubicBezTo>
                  <a:close/>
                  <a:moveTo>
                    <a:pt x="5986" y="14804"/>
                  </a:moveTo>
                  <a:cubicBezTo>
                    <a:pt x="6936" y="16609"/>
                    <a:pt x="8108" y="18351"/>
                    <a:pt x="9469" y="19903"/>
                  </a:cubicBezTo>
                  <a:cubicBezTo>
                    <a:pt x="8836" y="19903"/>
                    <a:pt x="8203" y="19871"/>
                    <a:pt x="7601" y="19776"/>
                  </a:cubicBezTo>
                  <a:cubicBezTo>
                    <a:pt x="6778" y="19713"/>
                    <a:pt x="5701" y="19618"/>
                    <a:pt x="4719" y="19396"/>
                  </a:cubicBezTo>
                  <a:cubicBezTo>
                    <a:pt x="5036" y="17844"/>
                    <a:pt x="5479" y="16292"/>
                    <a:pt x="5986" y="14804"/>
                  </a:cubicBezTo>
                  <a:close/>
                  <a:moveTo>
                    <a:pt x="16785" y="10117"/>
                  </a:moveTo>
                  <a:cubicBezTo>
                    <a:pt x="17038" y="10402"/>
                    <a:pt x="17260" y="10719"/>
                    <a:pt x="17450" y="11004"/>
                  </a:cubicBezTo>
                  <a:cubicBezTo>
                    <a:pt x="17767" y="11415"/>
                    <a:pt x="18178" y="11954"/>
                    <a:pt x="18622" y="12524"/>
                  </a:cubicBezTo>
                  <a:cubicBezTo>
                    <a:pt x="18305" y="14012"/>
                    <a:pt x="17767" y="15342"/>
                    <a:pt x="17133" y="16704"/>
                  </a:cubicBezTo>
                  <a:cubicBezTo>
                    <a:pt x="16722" y="17591"/>
                    <a:pt x="16247" y="18509"/>
                    <a:pt x="15708" y="19333"/>
                  </a:cubicBezTo>
                  <a:cubicBezTo>
                    <a:pt x="15170" y="19459"/>
                    <a:pt x="14600" y="19554"/>
                    <a:pt x="14093" y="19618"/>
                  </a:cubicBezTo>
                  <a:cubicBezTo>
                    <a:pt x="12826" y="19808"/>
                    <a:pt x="11560" y="19903"/>
                    <a:pt x="10261" y="19903"/>
                  </a:cubicBezTo>
                  <a:cubicBezTo>
                    <a:pt x="9691" y="19238"/>
                    <a:pt x="9184" y="18636"/>
                    <a:pt x="8773" y="18066"/>
                  </a:cubicBezTo>
                  <a:cubicBezTo>
                    <a:pt x="7791" y="16767"/>
                    <a:pt x="6968" y="15374"/>
                    <a:pt x="6239" y="13917"/>
                  </a:cubicBezTo>
                  <a:cubicBezTo>
                    <a:pt x="6556" y="13125"/>
                    <a:pt x="6873" y="12302"/>
                    <a:pt x="7189" y="11542"/>
                  </a:cubicBezTo>
                  <a:cubicBezTo>
                    <a:pt x="8614" y="11099"/>
                    <a:pt x="10134" y="10782"/>
                    <a:pt x="11591" y="10560"/>
                  </a:cubicBezTo>
                  <a:cubicBezTo>
                    <a:pt x="13301" y="10275"/>
                    <a:pt x="15043" y="10149"/>
                    <a:pt x="16785" y="10117"/>
                  </a:cubicBezTo>
                  <a:close/>
                  <a:moveTo>
                    <a:pt x="15328" y="20029"/>
                  </a:moveTo>
                  <a:lnTo>
                    <a:pt x="15328" y="20029"/>
                  </a:lnTo>
                  <a:cubicBezTo>
                    <a:pt x="14695" y="21011"/>
                    <a:pt x="13998" y="21961"/>
                    <a:pt x="13270" y="22816"/>
                  </a:cubicBezTo>
                  <a:cubicBezTo>
                    <a:pt x="12351" y="22119"/>
                    <a:pt x="11528" y="21264"/>
                    <a:pt x="10800" y="20441"/>
                  </a:cubicBezTo>
                  <a:cubicBezTo>
                    <a:pt x="11528" y="20409"/>
                    <a:pt x="12193" y="20378"/>
                    <a:pt x="12858" y="20346"/>
                  </a:cubicBezTo>
                  <a:cubicBezTo>
                    <a:pt x="13650" y="20251"/>
                    <a:pt x="14505" y="20124"/>
                    <a:pt x="15328" y="20029"/>
                  </a:cubicBezTo>
                  <a:close/>
                  <a:moveTo>
                    <a:pt x="21915" y="18034"/>
                  </a:moveTo>
                  <a:cubicBezTo>
                    <a:pt x="22992" y="20568"/>
                    <a:pt x="23245" y="23101"/>
                    <a:pt x="20997" y="24495"/>
                  </a:cubicBezTo>
                  <a:cubicBezTo>
                    <a:pt x="20214" y="24982"/>
                    <a:pt x="19395" y="25192"/>
                    <a:pt x="18567" y="25192"/>
                  </a:cubicBezTo>
                  <a:cubicBezTo>
                    <a:pt x="16918" y="25192"/>
                    <a:pt x="15231" y="24356"/>
                    <a:pt x="13713" y="23196"/>
                  </a:cubicBezTo>
                  <a:cubicBezTo>
                    <a:pt x="14568" y="22151"/>
                    <a:pt x="15360" y="21043"/>
                    <a:pt x="16088" y="19903"/>
                  </a:cubicBezTo>
                  <a:cubicBezTo>
                    <a:pt x="18052" y="19491"/>
                    <a:pt x="20110" y="18921"/>
                    <a:pt x="21915" y="18034"/>
                  </a:cubicBezTo>
                  <a:close/>
                  <a:moveTo>
                    <a:pt x="4592" y="19934"/>
                  </a:moveTo>
                  <a:lnTo>
                    <a:pt x="5067" y="20061"/>
                  </a:lnTo>
                  <a:cubicBezTo>
                    <a:pt x="6651" y="20378"/>
                    <a:pt x="8329" y="20536"/>
                    <a:pt x="9976" y="20536"/>
                  </a:cubicBezTo>
                  <a:cubicBezTo>
                    <a:pt x="10736" y="21359"/>
                    <a:pt x="11750" y="22404"/>
                    <a:pt x="12921" y="23291"/>
                  </a:cubicBezTo>
                  <a:cubicBezTo>
                    <a:pt x="11686" y="24685"/>
                    <a:pt x="10293" y="26046"/>
                    <a:pt x="8836" y="27250"/>
                  </a:cubicBezTo>
                  <a:cubicBezTo>
                    <a:pt x="8709" y="26521"/>
                    <a:pt x="8361" y="25793"/>
                    <a:pt x="7759" y="25286"/>
                  </a:cubicBezTo>
                  <a:cubicBezTo>
                    <a:pt x="7201" y="24827"/>
                    <a:pt x="6481" y="24597"/>
                    <a:pt x="5762" y="24597"/>
                  </a:cubicBezTo>
                  <a:cubicBezTo>
                    <a:pt x="5095" y="24597"/>
                    <a:pt x="4429" y="24795"/>
                    <a:pt x="3896" y="25191"/>
                  </a:cubicBezTo>
                  <a:cubicBezTo>
                    <a:pt x="3991" y="23418"/>
                    <a:pt x="4276" y="21644"/>
                    <a:pt x="4592" y="19934"/>
                  </a:cubicBezTo>
                  <a:close/>
                  <a:moveTo>
                    <a:pt x="5733" y="25223"/>
                  </a:moveTo>
                  <a:cubicBezTo>
                    <a:pt x="6290" y="25223"/>
                    <a:pt x="6846" y="25387"/>
                    <a:pt x="7284" y="25730"/>
                  </a:cubicBezTo>
                  <a:cubicBezTo>
                    <a:pt x="7791" y="26078"/>
                    <a:pt x="8108" y="26711"/>
                    <a:pt x="8234" y="27376"/>
                  </a:cubicBezTo>
                  <a:cubicBezTo>
                    <a:pt x="8361" y="28041"/>
                    <a:pt x="8171" y="28770"/>
                    <a:pt x="7759" y="29308"/>
                  </a:cubicBezTo>
                  <a:cubicBezTo>
                    <a:pt x="7246" y="29986"/>
                    <a:pt x="6519" y="30278"/>
                    <a:pt x="5777" y="30278"/>
                  </a:cubicBezTo>
                  <a:cubicBezTo>
                    <a:pt x="5376" y="30278"/>
                    <a:pt x="4971" y="30192"/>
                    <a:pt x="4592" y="30037"/>
                  </a:cubicBezTo>
                  <a:cubicBezTo>
                    <a:pt x="4371" y="29942"/>
                    <a:pt x="4149" y="29847"/>
                    <a:pt x="3959" y="29688"/>
                  </a:cubicBezTo>
                  <a:cubicBezTo>
                    <a:pt x="3864" y="29625"/>
                    <a:pt x="3832" y="29593"/>
                    <a:pt x="3769" y="29593"/>
                  </a:cubicBezTo>
                  <a:cubicBezTo>
                    <a:pt x="3072" y="28612"/>
                    <a:pt x="2882" y="27060"/>
                    <a:pt x="3801" y="26046"/>
                  </a:cubicBezTo>
                  <a:cubicBezTo>
                    <a:pt x="4268" y="25507"/>
                    <a:pt x="5001" y="25223"/>
                    <a:pt x="5733" y="25223"/>
                  </a:cubicBezTo>
                  <a:close/>
                  <a:moveTo>
                    <a:pt x="4645" y="0"/>
                  </a:moveTo>
                  <a:cubicBezTo>
                    <a:pt x="4565" y="0"/>
                    <a:pt x="4484" y="5"/>
                    <a:pt x="4402" y="15"/>
                  </a:cubicBezTo>
                  <a:cubicBezTo>
                    <a:pt x="2882" y="141"/>
                    <a:pt x="1457" y="1756"/>
                    <a:pt x="1901" y="3276"/>
                  </a:cubicBezTo>
                  <a:cubicBezTo>
                    <a:pt x="1932" y="3340"/>
                    <a:pt x="1996" y="3435"/>
                    <a:pt x="2059" y="3435"/>
                  </a:cubicBezTo>
                  <a:cubicBezTo>
                    <a:pt x="2059" y="4131"/>
                    <a:pt x="2471" y="4670"/>
                    <a:pt x="2977" y="4987"/>
                  </a:cubicBezTo>
                  <a:lnTo>
                    <a:pt x="2977" y="5018"/>
                  </a:lnTo>
                  <a:cubicBezTo>
                    <a:pt x="3199" y="7393"/>
                    <a:pt x="3801" y="9737"/>
                    <a:pt x="4656" y="11954"/>
                  </a:cubicBezTo>
                  <a:cubicBezTo>
                    <a:pt x="2217" y="13094"/>
                    <a:pt x="0" y="14899"/>
                    <a:pt x="1267" y="17686"/>
                  </a:cubicBezTo>
                  <a:cubicBezTo>
                    <a:pt x="1742" y="18794"/>
                    <a:pt x="2819" y="19396"/>
                    <a:pt x="3959" y="19744"/>
                  </a:cubicBezTo>
                  <a:cubicBezTo>
                    <a:pt x="3547" y="21549"/>
                    <a:pt x="3326" y="23418"/>
                    <a:pt x="3199" y="25286"/>
                  </a:cubicBezTo>
                  <a:cubicBezTo>
                    <a:pt x="3199" y="25445"/>
                    <a:pt x="3294" y="25571"/>
                    <a:pt x="3389" y="25603"/>
                  </a:cubicBezTo>
                  <a:cubicBezTo>
                    <a:pt x="2376" y="26775"/>
                    <a:pt x="2407" y="28675"/>
                    <a:pt x="3516" y="29783"/>
                  </a:cubicBezTo>
                  <a:cubicBezTo>
                    <a:pt x="3547" y="29815"/>
                    <a:pt x="3547" y="29815"/>
                    <a:pt x="3611" y="29815"/>
                  </a:cubicBezTo>
                  <a:lnTo>
                    <a:pt x="3611" y="29910"/>
                  </a:lnTo>
                  <a:lnTo>
                    <a:pt x="3642" y="29910"/>
                  </a:lnTo>
                  <a:cubicBezTo>
                    <a:pt x="3642" y="29973"/>
                    <a:pt x="3642" y="30037"/>
                    <a:pt x="3706" y="30068"/>
                  </a:cubicBezTo>
                  <a:cubicBezTo>
                    <a:pt x="4295" y="30572"/>
                    <a:pt x="5048" y="30820"/>
                    <a:pt x="5798" y="30820"/>
                  </a:cubicBezTo>
                  <a:cubicBezTo>
                    <a:pt x="6700" y="30820"/>
                    <a:pt x="7597" y="30461"/>
                    <a:pt x="8203" y="29752"/>
                  </a:cubicBezTo>
                  <a:cubicBezTo>
                    <a:pt x="8678" y="29182"/>
                    <a:pt x="8899" y="28453"/>
                    <a:pt x="8899" y="27693"/>
                  </a:cubicBezTo>
                  <a:cubicBezTo>
                    <a:pt x="10578" y="26458"/>
                    <a:pt x="12066" y="25065"/>
                    <a:pt x="13428" y="23545"/>
                  </a:cubicBezTo>
                  <a:cubicBezTo>
                    <a:pt x="15120" y="24784"/>
                    <a:pt x="17070" y="25792"/>
                    <a:pt x="18911" y="25792"/>
                  </a:cubicBezTo>
                  <a:cubicBezTo>
                    <a:pt x="20033" y="25792"/>
                    <a:pt x="21115" y="25418"/>
                    <a:pt x="22074" y="24495"/>
                  </a:cubicBezTo>
                  <a:cubicBezTo>
                    <a:pt x="23942" y="22689"/>
                    <a:pt x="23594" y="20156"/>
                    <a:pt x="22549" y="17717"/>
                  </a:cubicBezTo>
                  <a:cubicBezTo>
                    <a:pt x="23911" y="16989"/>
                    <a:pt x="25177" y="16166"/>
                    <a:pt x="26159" y="15089"/>
                  </a:cubicBezTo>
                  <a:cubicBezTo>
                    <a:pt x="27426" y="14994"/>
                    <a:pt x="28503" y="13790"/>
                    <a:pt x="28471" y="12492"/>
                  </a:cubicBezTo>
                  <a:cubicBezTo>
                    <a:pt x="28409" y="11223"/>
                    <a:pt x="27350" y="9925"/>
                    <a:pt x="26031" y="9925"/>
                  </a:cubicBezTo>
                  <a:cubicBezTo>
                    <a:pt x="26000" y="9925"/>
                    <a:pt x="25969" y="9925"/>
                    <a:pt x="25937" y="9927"/>
                  </a:cubicBezTo>
                  <a:cubicBezTo>
                    <a:pt x="25462" y="9927"/>
                    <a:pt x="25019" y="10117"/>
                    <a:pt x="24607" y="10402"/>
                  </a:cubicBezTo>
                  <a:cubicBezTo>
                    <a:pt x="24607" y="10275"/>
                    <a:pt x="24544" y="10149"/>
                    <a:pt x="24386" y="10149"/>
                  </a:cubicBezTo>
                  <a:cubicBezTo>
                    <a:pt x="22929" y="9864"/>
                    <a:pt x="21440" y="9705"/>
                    <a:pt x="19984" y="9610"/>
                  </a:cubicBezTo>
                  <a:cubicBezTo>
                    <a:pt x="20110" y="8882"/>
                    <a:pt x="20237" y="8122"/>
                    <a:pt x="20269" y="7425"/>
                  </a:cubicBezTo>
                  <a:cubicBezTo>
                    <a:pt x="20459" y="5398"/>
                    <a:pt x="20870" y="2358"/>
                    <a:pt x="19129" y="838"/>
                  </a:cubicBezTo>
                  <a:cubicBezTo>
                    <a:pt x="18512" y="310"/>
                    <a:pt x="17786" y="96"/>
                    <a:pt x="17039" y="96"/>
                  </a:cubicBezTo>
                  <a:cubicBezTo>
                    <a:pt x="15905" y="96"/>
                    <a:pt x="14724" y="588"/>
                    <a:pt x="13808" y="1218"/>
                  </a:cubicBezTo>
                  <a:cubicBezTo>
                    <a:pt x="12731" y="1915"/>
                    <a:pt x="11845" y="2865"/>
                    <a:pt x="10990" y="3910"/>
                  </a:cubicBezTo>
                  <a:cubicBezTo>
                    <a:pt x="9913" y="3213"/>
                    <a:pt x="8678" y="2706"/>
                    <a:pt x="7348" y="2358"/>
                  </a:cubicBezTo>
                  <a:lnTo>
                    <a:pt x="7189" y="2358"/>
                  </a:lnTo>
                  <a:cubicBezTo>
                    <a:pt x="6981" y="1137"/>
                    <a:pt x="5905" y="0"/>
                    <a:pt x="46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6"/>
            <p:cNvSpPr/>
            <p:nvPr/>
          </p:nvSpPr>
          <p:spPr>
            <a:xfrm>
              <a:off x="6967707" y="1691911"/>
              <a:ext cx="59485" cy="83088"/>
            </a:xfrm>
            <a:custGeom>
              <a:rect b="b" l="l" r="r" t="t"/>
              <a:pathLst>
                <a:path extrusionOk="0" h="2612" w="1870">
                  <a:moveTo>
                    <a:pt x="1592" y="1"/>
                  </a:moveTo>
                  <a:cubicBezTo>
                    <a:pt x="1577" y="1"/>
                    <a:pt x="1563" y="4"/>
                    <a:pt x="1552" y="15"/>
                  </a:cubicBezTo>
                  <a:cubicBezTo>
                    <a:pt x="1077" y="47"/>
                    <a:pt x="697" y="332"/>
                    <a:pt x="412" y="775"/>
                  </a:cubicBezTo>
                  <a:cubicBezTo>
                    <a:pt x="96" y="1282"/>
                    <a:pt x="1" y="1915"/>
                    <a:pt x="159" y="2454"/>
                  </a:cubicBezTo>
                  <a:cubicBezTo>
                    <a:pt x="222" y="2549"/>
                    <a:pt x="317" y="2612"/>
                    <a:pt x="444" y="2612"/>
                  </a:cubicBezTo>
                  <a:cubicBezTo>
                    <a:pt x="571" y="2549"/>
                    <a:pt x="634" y="2454"/>
                    <a:pt x="602" y="2327"/>
                  </a:cubicBezTo>
                  <a:cubicBezTo>
                    <a:pt x="381" y="1408"/>
                    <a:pt x="1046" y="775"/>
                    <a:pt x="1679" y="585"/>
                  </a:cubicBezTo>
                  <a:cubicBezTo>
                    <a:pt x="1806" y="553"/>
                    <a:pt x="1869" y="427"/>
                    <a:pt x="1837" y="268"/>
                  </a:cubicBezTo>
                  <a:cubicBezTo>
                    <a:pt x="1837" y="142"/>
                    <a:pt x="1742" y="78"/>
                    <a:pt x="1679" y="15"/>
                  </a:cubicBezTo>
                  <a:cubicBezTo>
                    <a:pt x="1658" y="15"/>
                    <a:pt x="1623" y="1"/>
                    <a:pt x="15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6"/>
            <p:cNvSpPr/>
            <p:nvPr/>
          </p:nvSpPr>
          <p:spPr>
            <a:xfrm>
              <a:off x="8222371" y="4208895"/>
              <a:ext cx="137037" cy="129180"/>
            </a:xfrm>
            <a:custGeom>
              <a:rect b="b" l="l" r="r" t="t"/>
              <a:pathLst>
                <a:path extrusionOk="0" h="4061" w="4308">
                  <a:moveTo>
                    <a:pt x="2021" y="709"/>
                  </a:moveTo>
                  <a:cubicBezTo>
                    <a:pt x="2447" y="709"/>
                    <a:pt x="2847" y="973"/>
                    <a:pt x="3009" y="1391"/>
                  </a:cubicBezTo>
                  <a:cubicBezTo>
                    <a:pt x="3047" y="1544"/>
                    <a:pt x="2935" y="1628"/>
                    <a:pt x="2819" y="1628"/>
                  </a:cubicBezTo>
                  <a:cubicBezTo>
                    <a:pt x="2743" y="1628"/>
                    <a:pt x="2666" y="1592"/>
                    <a:pt x="2629" y="1517"/>
                  </a:cubicBezTo>
                  <a:cubicBezTo>
                    <a:pt x="2552" y="1211"/>
                    <a:pt x="2228" y="966"/>
                    <a:pt x="1890" y="966"/>
                  </a:cubicBezTo>
                  <a:cubicBezTo>
                    <a:pt x="1809" y="966"/>
                    <a:pt x="1727" y="980"/>
                    <a:pt x="1647" y="1011"/>
                  </a:cubicBezTo>
                  <a:cubicBezTo>
                    <a:pt x="1636" y="1014"/>
                    <a:pt x="1625" y="1015"/>
                    <a:pt x="1615" y="1015"/>
                  </a:cubicBezTo>
                  <a:cubicBezTo>
                    <a:pt x="1511" y="1015"/>
                    <a:pt x="1466" y="878"/>
                    <a:pt x="1552" y="821"/>
                  </a:cubicBezTo>
                  <a:cubicBezTo>
                    <a:pt x="1705" y="744"/>
                    <a:pt x="1865" y="709"/>
                    <a:pt x="2021" y="709"/>
                  </a:cubicBezTo>
                  <a:close/>
                  <a:moveTo>
                    <a:pt x="2324" y="1"/>
                  </a:moveTo>
                  <a:cubicBezTo>
                    <a:pt x="1750" y="1"/>
                    <a:pt x="1177" y="264"/>
                    <a:pt x="792" y="726"/>
                  </a:cubicBezTo>
                  <a:cubicBezTo>
                    <a:pt x="824" y="757"/>
                    <a:pt x="856" y="852"/>
                    <a:pt x="792" y="884"/>
                  </a:cubicBezTo>
                  <a:cubicBezTo>
                    <a:pt x="32" y="1644"/>
                    <a:pt x="0" y="2974"/>
                    <a:pt x="824" y="3639"/>
                  </a:cubicBezTo>
                  <a:lnTo>
                    <a:pt x="951" y="3639"/>
                  </a:lnTo>
                  <a:cubicBezTo>
                    <a:pt x="964" y="3636"/>
                    <a:pt x="978" y="3635"/>
                    <a:pt x="991" y="3635"/>
                  </a:cubicBezTo>
                  <a:cubicBezTo>
                    <a:pt x="1125" y="3635"/>
                    <a:pt x="1204" y="3777"/>
                    <a:pt x="1204" y="3893"/>
                  </a:cubicBezTo>
                  <a:cubicBezTo>
                    <a:pt x="1466" y="4007"/>
                    <a:pt x="1739" y="4061"/>
                    <a:pt x="2007" y="4061"/>
                  </a:cubicBezTo>
                  <a:cubicBezTo>
                    <a:pt x="2777" y="4061"/>
                    <a:pt x="3512" y="3623"/>
                    <a:pt x="3864" y="2943"/>
                  </a:cubicBezTo>
                  <a:cubicBezTo>
                    <a:pt x="4307" y="2119"/>
                    <a:pt x="4181" y="884"/>
                    <a:pt x="3389" y="346"/>
                  </a:cubicBezTo>
                  <a:cubicBezTo>
                    <a:pt x="3066" y="110"/>
                    <a:pt x="2695" y="1"/>
                    <a:pt x="23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6"/>
            <p:cNvSpPr/>
            <p:nvPr/>
          </p:nvSpPr>
          <p:spPr>
            <a:xfrm>
              <a:off x="7879841" y="3532933"/>
              <a:ext cx="157205" cy="141014"/>
            </a:xfrm>
            <a:custGeom>
              <a:rect b="b" l="l" r="r" t="t"/>
              <a:pathLst>
                <a:path extrusionOk="0" h="4433" w="4942">
                  <a:moveTo>
                    <a:pt x="1090" y="1379"/>
                  </a:moveTo>
                  <a:cubicBezTo>
                    <a:pt x="1192" y="1379"/>
                    <a:pt x="1288" y="1498"/>
                    <a:pt x="1204" y="1644"/>
                  </a:cubicBezTo>
                  <a:cubicBezTo>
                    <a:pt x="951" y="2119"/>
                    <a:pt x="951" y="2626"/>
                    <a:pt x="1331" y="3069"/>
                  </a:cubicBezTo>
                  <a:cubicBezTo>
                    <a:pt x="1405" y="3144"/>
                    <a:pt x="1305" y="3257"/>
                    <a:pt x="1212" y="3257"/>
                  </a:cubicBezTo>
                  <a:cubicBezTo>
                    <a:pt x="1187" y="3257"/>
                    <a:pt x="1162" y="3248"/>
                    <a:pt x="1141" y="3228"/>
                  </a:cubicBezTo>
                  <a:cubicBezTo>
                    <a:pt x="666" y="2816"/>
                    <a:pt x="539" y="1993"/>
                    <a:pt x="951" y="1486"/>
                  </a:cubicBezTo>
                  <a:cubicBezTo>
                    <a:pt x="983" y="1411"/>
                    <a:pt x="1038" y="1379"/>
                    <a:pt x="1090" y="1379"/>
                  </a:cubicBezTo>
                  <a:close/>
                  <a:moveTo>
                    <a:pt x="2616" y="1"/>
                  </a:moveTo>
                  <a:cubicBezTo>
                    <a:pt x="1782" y="1"/>
                    <a:pt x="978" y="480"/>
                    <a:pt x="476" y="1201"/>
                  </a:cubicBezTo>
                  <a:cubicBezTo>
                    <a:pt x="1" y="2373"/>
                    <a:pt x="381" y="3608"/>
                    <a:pt x="1584" y="4209"/>
                  </a:cubicBezTo>
                  <a:cubicBezTo>
                    <a:pt x="1901" y="4358"/>
                    <a:pt x="2239" y="4432"/>
                    <a:pt x="2571" y="4432"/>
                  </a:cubicBezTo>
                  <a:cubicBezTo>
                    <a:pt x="3302" y="4432"/>
                    <a:pt x="4001" y="4073"/>
                    <a:pt x="4371" y="3354"/>
                  </a:cubicBezTo>
                  <a:cubicBezTo>
                    <a:pt x="4941" y="2341"/>
                    <a:pt x="4783" y="948"/>
                    <a:pt x="3738" y="314"/>
                  </a:cubicBezTo>
                  <a:cubicBezTo>
                    <a:pt x="3374" y="98"/>
                    <a:pt x="2992" y="1"/>
                    <a:pt x="26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6"/>
            <p:cNvSpPr/>
            <p:nvPr/>
          </p:nvSpPr>
          <p:spPr>
            <a:xfrm>
              <a:off x="7841574" y="3992874"/>
              <a:ext cx="156187" cy="131343"/>
            </a:xfrm>
            <a:custGeom>
              <a:rect b="b" l="l" r="r" t="t"/>
              <a:pathLst>
                <a:path extrusionOk="0" h="4129" w="4910">
                  <a:moveTo>
                    <a:pt x="1724" y="834"/>
                  </a:moveTo>
                  <a:cubicBezTo>
                    <a:pt x="2025" y="834"/>
                    <a:pt x="2328" y="940"/>
                    <a:pt x="2566" y="1151"/>
                  </a:cubicBezTo>
                  <a:cubicBezTo>
                    <a:pt x="2686" y="1271"/>
                    <a:pt x="2569" y="1427"/>
                    <a:pt x="2437" y="1427"/>
                  </a:cubicBezTo>
                  <a:cubicBezTo>
                    <a:pt x="2395" y="1427"/>
                    <a:pt x="2351" y="1411"/>
                    <a:pt x="2312" y="1373"/>
                  </a:cubicBezTo>
                  <a:cubicBezTo>
                    <a:pt x="2148" y="1221"/>
                    <a:pt x="1937" y="1150"/>
                    <a:pt x="1724" y="1150"/>
                  </a:cubicBezTo>
                  <a:cubicBezTo>
                    <a:pt x="1404" y="1150"/>
                    <a:pt x="1077" y="1310"/>
                    <a:pt x="887" y="1595"/>
                  </a:cubicBezTo>
                  <a:cubicBezTo>
                    <a:pt x="860" y="1622"/>
                    <a:pt x="826" y="1633"/>
                    <a:pt x="792" y="1633"/>
                  </a:cubicBezTo>
                  <a:cubicBezTo>
                    <a:pt x="705" y="1633"/>
                    <a:pt x="620" y="1559"/>
                    <a:pt x="666" y="1468"/>
                  </a:cubicBezTo>
                  <a:cubicBezTo>
                    <a:pt x="887" y="1043"/>
                    <a:pt x="1303" y="834"/>
                    <a:pt x="1724" y="834"/>
                  </a:cubicBezTo>
                  <a:close/>
                  <a:moveTo>
                    <a:pt x="1950" y="0"/>
                  </a:moveTo>
                  <a:cubicBezTo>
                    <a:pt x="1276" y="0"/>
                    <a:pt x="671" y="241"/>
                    <a:pt x="507" y="866"/>
                  </a:cubicBezTo>
                  <a:cubicBezTo>
                    <a:pt x="467" y="987"/>
                    <a:pt x="389" y="1031"/>
                    <a:pt x="305" y="1031"/>
                  </a:cubicBezTo>
                  <a:cubicBezTo>
                    <a:pt x="256" y="1031"/>
                    <a:pt x="205" y="1016"/>
                    <a:pt x="159" y="993"/>
                  </a:cubicBezTo>
                  <a:lnTo>
                    <a:pt x="159" y="993"/>
                  </a:lnTo>
                  <a:cubicBezTo>
                    <a:pt x="1" y="1753"/>
                    <a:pt x="32" y="2481"/>
                    <a:pt x="507" y="3178"/>
                  </a:cubicBezTo>
                  <a:cubicBezTo>
                    <a:pt x="962" y="3792"/>
                    <a:pt x="1679" y="4129"/>
                    <a:pt x="2422" y="4129"/>
                  </a:cubicBezTo>
                  <a:cubicBezTo>
                    <a:pt x="2713" y="4129"/>
                    <a:pt x="3009" y="4077"/>
                    <a:pt x="3294" y="3970"/>
                  </a:cubicBezTo>
                  <a:cubicBezTo>
                    <a:pt x="4561" y="3431"/>
                    <a:pt x="4909" y="1690"/>
                    <a:pt x="3959" y="708"/>
                  </a:cubicBezTo>
                  <a:cubicBezTo>
                    <a:pt x="3557" y="305"/>
                    <a:pt x="2710" y="0"/>
                    <a:pt x="19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6"/>
            <p:cNvSpPr/>
            <p:nvPr/>
          </p:nvSpPr>
          <p:spPr>
            <a:xfrm>
              <a:off x="7819402" y="3977923"/>
              <a:ext cx="193468" cy="162199"/>
            </a:xfrm>
            <a:custGeom>
              <a:rect b="b" l="l" r="r" t="t"/>
              <a:pathLst>
                <a:path extrusionOk="0" h="5099" w="6082">
                  <a:moveTo>
                    <a:pt x="2560" y="650"/>
                  </a:moveTo>
                  <a:cubicBezTo>
                    <a:pt x="3302" y="650"/>
                    <a:pt x="4139" y="952"/>
                    <a:pt x="4498" y="1336"/>
                  </a:cubicBezTo>
                  <a:cubicBezTo>
                    <a:pt x="4973" y="1685"/>
                    <a:pt x="5163" y="2381"/>
                    <a:pt x="5068" y="2951"/>
                  </a:cubicBezTo>
                  <a:cubicBezTo>
                    <a:pt x="4941" y="3585"/>
                    <a:pt x="4498" y="4123"/>
                    <a:pt x="3959" y="4345"/>
                  </a:cubicBezTo>
                  <a:cubicBezTo>
                    <a:pt x="3680" y="4466"/>
                    <a:pt x="3387" y="4524"/>
                    <a:pt x="3098" y="4524"/>
                  </a:cubicBezTo>
                  <a:cubicBezTo>
                    <a:pt x="2402" y="4524"/>
                    <a:pt x="1724" y="4189"/>
                    <a:pt x="1299" y="3585"/>
                  </a:cubicBezTo>
                  <a:cubicBezTo>
                    <a:pt x="1268" y="3521"/>
                    <a:pt x="1204" y="3426"/>
                    <a:pt x="1173" y="3395"/>
                  </a:cubicBezTo>
                  <a:cubicBezTo>
                    <a:pt x="888" y="2888"/>
                    <a:pt x="824" y="2286"/>
                    <a:pt x="951" y="1621"/>
                  </a:cubicBezTo>
                  <a:lnTo>
                    <a:pt x="1109" y="1621"/>
                  </a:lnTo>
                  <a:cubicBezTo>
                    <a:pt x="1173" y="1590"/>
                    <a:pt x="1268" y="1495"/>
                    <a:pt x="1268" y="1431"/>
                  </a:cubicBezTo>
                  <a:cubicBezTo>
                    <a:pt x="1363" y="1051"/>
                    <a:pt x="1648" y="798"/>
                    <a:pt x="2059" y="703"/>
                  </a:cubicBezTo>
                  <a:cubicBezTo>
                    <a:pt x="2216" y="667"/>
                    <a:pt x="2385" y="650"/>
                    <a:pt x="2560" y="650"/>
                  </a:cubicBezTo>
                  <a:close/>
                  <a:moveTo>
                    <a:pt x="2626" y="1"/>
                  </a:moveTo>
                  <a:cubicBezTo>
                    <a:pt x="2021" y="1"/>
                    <a:pt x="1453" y="156"/>
                    <a:pt x="1109" y="545"/>
                  </a:cubicBezTo>
                  <a:cubicBezTo>
                    <a:pt x="1078" y="529"/>
                    <a:pt x="1054" y="521"/>
                    <a:pt x="1034" y="521"/>
                  </a:cubicBezTo>
                  <a:cubicBezTo>
                    <a:pt x="1014" y="521"/>
                    <a:pt x="998" y="529"/>
                    <a:pt x="983" y="545"/>
                  </a:cubicBezTo>
                  <a:cubicBezTo>
                    <a:pt x="1" y="1748"/>
                    <a:pt x="223" y="3585"/>
                    <a:pt x="1458" y="4535"/>
                  </a:cubicBezTo>
                  <a:cubicBezTo>
                    <a:pt x="1933" y="4913"/>
                    <a:pt x="2526" y="5099"/>
                    <a:pt x="3120" y="5099"/>
                  </a:cubicBezTo>
                  <a:cubicBezTo>
                    <a:pt x="3869" y="5099"/>
                    <a:pt x="4619" y="4802"/>
                    <a:pt x="5131" y="4218"/>
                  </a:cubicBezTo>
                  <a:cubicBezTo>
                    <a:pt x="6081" y="3110"/>
                    <a:pt x="5796" y="1210"/>
                    <a:pt x="4530" y="481"/>
                  </a:cubicBezTo>
                  <a:cubicBezTo>
                    <a:pt x="4027" y="197"/>
                    <a:pt x="3304" y="1"/>
                    <a:pt x="26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6"/>
            <p:cNvSpPr/>
            <p:nvPr/>
          </p:nvSpPr>
          <p:spPr>
            <a:xfrm>
              <a:off x="7857701" y="4014791"/>
              <a:ext cx="69537" cy="33178"/>
            </a:xfrm>
            <a:custGeom>
              <a:rect b="b" l="l" r="r" t="t"/>
              <a:pathLst>
                <a:path extrusionOk="0" h="1043" w="2186">
                  <a:moveTo>
                    <a:pt x="1160" y="0"/>
                  </a:moveTo>
                  <a:cubicBezTo>
                    <a:pt x="1080" y="0"/>
                    <a:pt x="999" y="7"/>
                    <a:pt x="919" y="19"/>
                  </a:cubicBezTo>
                  <a:cubicBezTo>
                    <a:pt x="570" y="146"/>
                    <a:pt x="254" y="367"/>
                    <a:pt x="64" y="747"/>
                  </a:cubicBezTo>
                  <a:cubicBezTo>
                    <a:pt x="0" y="842"/>
                    <a:pt x="0" y="969"/>
                    <a:pt x="127" y="1001"/>
                  </a:cubicBezTo>
                  <a:cubicBezTo>
                    <a:pt x="179" y="1027"/>
                    <a:pt x="232" y="1042"/>
                    <a:pt x="278" y="1042"/>
                  </a:cubicBezTo>
                  <a:cubicBezTo>
                    <a:pt x="342" y="1042"/>
                    <a:pt x="393" y="1012"/>
                    <a:pt x="412" y="937"/>
                  </a:cubicBezTo>
                  <a:cubicBezTo>
                    <a:pt x="539" y="747"/>
                    <a:pt x="760" y="589"/>
                    <a:pt x="1045" y="526"/>
                  </a:cubicBezTo>
                  <a:cubicBezTo>
                    <a:pt x="1074" y="522"/>
                    <a:pt x="1103" y="520"/>
                    <a:pt x="1133" y="520"/>
                  </a:cubicBezTo>
                  <a:cubicBezTo>
                    <a:pt x="1331" y="520"/>
                    <a:pt x="1545" y="609"/>
                    <a:pt x="1710" y="747"/>
                  </a:cubicBezTo>
                  <a:cubicBezTo>
                    <a:pt x="1780" y="794"/>
                    <a:pt x="1849" y="823"/>
                    <a:pt x="1919" y="823"/>
                  </a:cubicBezTo>
                  <a:cubicBezTo>
                    <a:pt x="1944" y="823"/>
                    <a:pt x="1970" y="819"/>
                    <a:pt x="1995" y="811"/>
                  </a:cubicBezTo>
                  <a:cubicBezTo>
                    <a:pt x="2122" y="779"/>
                    <a:pt x="2185" y="684"/>
                    <a:pt x="2185" y="589"/>
                  </a:cubicBezTo>
                  <a:cubicBezTo>
                    <a:pt x="2185" y="526"/>
                    <a:pt x="2185" y="462"/>
                    <a:pt x="2154" y="431"/>
                  </a:cubicBezTo>
                  <a:cubicBezTo>
                    <a:pt x="2154" y="367"/>
                    <a:pt x="2122" y="367"/>
                    <a:pt x="2059" y="336"/>
                  </a:cubicBezTo>
                  <a:cubicBezTo>
                    <a:pt x="1804" y="107"/>
                    <a:pt x="1488" y="0"/>
                    <a:pt x="11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6"/>
            <p:cNvSpPr/>
            <p:nvPr/>
          </p:nvSpPr>
          <p:spPr>
            <a:xfrm>
              <a:off x="7398333" y="4159145"/>
              <a:ext cx="184371" cy="170597"/>
            </a:xfrm>
            <a:custGeom>
              <a:rect b="b" l="l" r="r" t="t"/>
              <a:pathLst>
                <a:path extrusionOk="0" h="5363" w="5796">
                  <a:moveTo>
                    <a:pt x="2602" y="737"/>
                  </a:moveTo>
                  <a:cubicBezTo>
                    <a:pt x="2866" y="737"/>
                    <a:pt x="3126" y="806"/>
                    <a:pt x="3357" y="960"/>
                  </a:cubicBezTo>
                  <a:cubicBezTo>
                    <a:pt x="3500" y="1045"/>
                    <a:pt x="3437" y="1285"/>
                    <a:pt x="3260" y="1285"/>
                  </a:cubicBezTo>
                  <a:cubicBezTo>
                    <a:pt x="3241" y="1285"/>
                    <a:pt x="3221" y="1283"/>
                    <a:pt x="3199" y="1276"/>
                  </a:cubicBezTo>
                  <a:cubicBezTo>
                    <a:pt x="2972" y="1195"/>
                    <a:pt x="2740" y="1152"/>
                    <a:pt x="2515" y="1152"/>
                  </a:cubicBezTo>
                  <a:cubicBezTo>
                    <a:pt x="1954" y="1152"/>
                    <a:pt x="1434" y="1417"/>
                    <a:pt x="1140" y="2005"/>
                  </a:cubicBezTo>
                  <a:cubicBezTo>
                    <a:pt x="1130" y="2047"/>
                    <a:pt x="1095" y="2065"/>
                    <a:pt x="1055" y="2065"/>
                  </a:cubicBezTo>
                  <a:cubicBezTo>
                    <a:pt x="975" y="2065"/>
                    <a:pt x="876" y="1994"/>
                    <a:pt x="919" y="1910"/>
                  </a:cubicBezTo>
                  <a:cubicBezTo>
                    <a:pt x="1150" y="1239"/>
                    <a:pt x="1888" y="737"/>
                    <a:pt x="2602" y="737"/>
                  </a:cubicBezTo>
                  <a:close/>
                  <a:moveTo>
                    <a:pt x="2803" y="0"/>
                  </a:moveTo>
                  <a:cubicBezTo>
                    <a:pt x="2660" y="0"/>
                    <a:pt x="2517" y="14"/>
                    <a:pt x="2375" y="41"/>
                  </a:cubicBezTo>
                  <a:cubicBezTo>
                    <a:pt x="1045" y="263"/>
                    <a:pt x="159" y="1593"/>
                    <a:pt x="32" y="2891"/>
                  </a:cubicBezTo>
                  <a:cubicBezTo>
                    <a:pt x="32" y="2923"/>
                    <a:pt x="32" y="2955"/>
                    <a:pt x="0" y="2955"/>
                  </a:cubicBezTo>
                  <a:cubicBezTo>
                    <a:pt x="95" y="2955"/>
                    <a:pt x="127" y="3050"/>
                    <a:pt x="159" y="3113"/>
                  </a:cubicBezTo>
                  <a:cubicBezTo>
                    <a:pt x="518" y="4359"/>
                    <a:pt x="1605" y="5363"/>
                    <a:pt x="2888" y="5363"/>
                  </a:cubicBezTo>
                  <a:cubicBezTo>
                    <a:pt x="3072" y="5363"/>
                    <a:pt x="3261" y="5342"/>
                    <a:pt x="3452" y="5298"/>
                  </a:cubicBezTo>
                  <a:cubicBezTo>
                    <a:pt x="4782" y="4950"/>
                    <a:pt x="5796" y="3430"/>
                    <a:pt x="5416" y="2068"/>
                  </a:cubicBezTo>
                  <a:cubicBezTo>
                    <a:pt x="5105" y="883"/>
                    <a:pt x="3966" y="0"/>
                    <a:pt x="28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6"/>
            <p:cNvSpPr/>
            <p:nvPr/>
          </p:nvSpPr>
          <p:spPr>
            <a:xfrm>
              <a:off x="7893965" y="3574095"/>
              <a:ext cx="32255" cy="65051"/>
            </a:xfrm>
            <a:custGeom>
              <a:rect b="b" l="l" r="r" t="t"/>
              <a:pathLst>
                <a:path extrusionOk="0" h="2045" w="1014">
                  <a:moveTo>
                    <a:pt x="587" y="0"/>
                  </a:moveTo>
                  <a:cubicBezTo>
                    <a:pt x="514" y="0"/>
                    <a:pt x="448" y="39"/>
                    <a:pt x="412" y="129"/>
                  </a:cubicBezTo>
                  <a:cubicBezTo>
                    <a:pt x="0" y="635"/>
                    <a:pt x="95" y="1554"/>
                    <a:pt x="602" y="1997"/>
                  </a:cubicBezTo>
                  <a:cubicBezTo>
                    <a:pt x="665" y="2029"/>
                    <a:pt x="729" y="2045"/>
                    <a:pt x="784" y="2045"/>
                  </a:cubicBezTo>
                  <a:cubicBezTo>
                    <a:pt x="840" y="2045"/>
                    <a:pt x="887" y="2029"/>
                    <a:pt x="919" y="1997"/>
                  </a:cubicBezTo>
                  <a:cubicBezTo>
                    <a:pt x="1014" y="1870"/>
                    <a:pt x="1014" y="1775"/>
                    <a:pt x="919" y="1680"/>
                  </a:cubicBezTo>
                  <a:cubicBezTo>
                    <a:pt x="602" y="1332"/>
                    <a:pt x="570" y="857"/>
                    <a:pt x="855" y="382"/>
                  </a:cubicBezTo>
                  <a:cubicBezTo>
                    <a:pt x="887" y="287"/>
                    <a:pt x="887" y="224"/>
                    <a:pt x="855" y="129"/>
                  </a:cubicBezTo>
                  <a:cubicBezTo>
                    <a:pt x="855" y="97"/>
                    <a:pt x="792" y="65"/>
                    <a:pt x="760" y="65"/>
                  </a:cubicBezTo>
                  <a:cubicBezTo>
                    <a:pt x="705" y="24"/>
                    <a:pt x="644" y="0"/>
                    <a:pt x="5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6"/>
            <p:cNvSpPr/>
            <p:nvPr/>
          </p:nvSpPr>
          <p:spPr>
            <a:xfrm>
              <a:off x="8266682" y="4229063"/>
              <a:ext cx="54459" cy="34991"/>
            </a:xfrm>
            <a:custGeom>
              <a:rect b="b" l="l" r="r" t="t"/>
              <a:pathLst>
                <a:path extrusionOk="0" h="1100" w="1712">
                  <a:moveTo>
                    <a:pt x="629" y="0"/>
                  </a:moveTo>
                  <a:cubicBezTo>
                    <a:pt x="462" y="0"/>
                    <a:pt x="295" y="40"/>
                    <a:pt x="128" y="123"/>
                  </a:cubicBezTo>
                  <a:cubicBezTo>
                    <a:pt x="64" y="123"/>
                    <a:pt x="1" y="250"/>
                    <a:pt x="64" y="345"/>
                  </a:cubicBezTo>
                  <a:cubicBezTo>
                    <a:pt x="89" y="394"/>
                    <a:pt x="169" y="461"/>
                    <a:pt x="262" y="461"/>
                  </a:cubicBezTo>
                  <a:cubicBezTo>
                    <a:pt x="290" y="461"/>
                    <a:pt x="320" y="455"/>
                    <a:pt x="349" y="440"/>
                  </a:cubicBezTo>
                  <a:cubicBezTo>
                    <a:pt x="405" y="418"/>
                    <a:pt x="461" y="407"/>
                    <a:pt x="518" y="407"/>
                  </a:cubicBezTo>
                  <a:cubicBezTo>
                    <a:pt x="620" y="407"/>
                    <a:pt x="722" y="442"/>
                    <a:pt x="824" y="503"/>
                  </a:cubicBezTo>
                  <a:cubicBezTo>
                    <a:pt x="983" y="567"/>
                    <a:pt x="1141" y="725"/>
                    <a:pt x="1173" y="883"/>
                  </a:cubicBezTo>
                  <a:cubicBezTo>
                    <a:pt x="1204" y="978"/>
                    <a:pt x="1299" y="1042"/>
                    <a:pt x="1363" y="1073"/>
                  </a:cubicBezTo>
                  <a:cubicBezTo>
                    <a:pt x="1400" y="1092"/>
                    <a:pt x="1431" y="1100"/>
                    <a:pt x="1460" y="1100"/>
                  </a:cubicBezTo>
                  <a:cubicBezTo>
                    <a:pt x="1529" y="1100"/>
                    <a:pt x="1581" y="1055"/>
                    <a:pt x="1648" y="1010"/>
                  </a:cubicBezTo>
                  <a:cubicBezTo>
                    <a:pt x="1711" y="915"/>
                    <a:pt x="1711" y="852"/>
                    <a:pt x="1679" y="757"/>
                  </a:cubicBezTo>
                  <a:cubicBezTo>
                    <a:pt x="1648" y="693"/>
                    <a:pt x="1648" y="662"/>
                    <a:pt x="1616" y="567"/>
                  </a:cubicBezTo>
                  <a:cubicBezTo>
                    <a:pt x="1489" y="377"/>
                    <a:pt x="1299" y="187"/>
                    <a:pt x="1078" y="92"/>
                  </a:cubicBezTo>
                  <a:cubicBezTo>
                    <a:pt x="928" y="32"/>
                    <a:pt x="779" y="0"/>
                    <a:pt x="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6"/>
            <p:cNvSpPr/>
            <p:nvPr/>
          </p:nvSpPr>
          <p:spPr>
            <a:xfrm>
              <a:off x="7387231" y="3517092"/>
              <a:ext cx="991327" cy="974372"/>
            </a:xfrm>
            <a:custGeom>
              <a:rect b="b" l="l" r="r" t="t"/>
              <a:pathLst>
                <a:path extrusionOk="0" h="30631" w="31164">
                  <a:moveTo>
                    <a:pt x="18045" y="612"/>
                  </a:moveTo>
                  <a:cubicBezTo>
                    <a:pt x="18412" y="612"/>
                    <a:pt x="18791" y="703"/>
                    <a:pt x="19161" y="907"/>
                  </a:cubicBezTo>
                  <a:cubicBezTo>
                    <a:pt x="20174" y="1541"/>
                    <a:pt x="20269" y="2871"/>
                    <a:pt x="19731" y="3789"/>
                  </a:cubicBezTo>
                  <a:cubicBezTo>
                    <a:pt x="19381" y="4445"/>
                    <a:pt x="18744" y="4799"/>
                    <a:pt x="18050" y="4799"/>
                  </a:cubicBezTo>
                  <a:cubicBezTo>
                    <a:pt x="17739" y="4799"/>
                    <a:pt x="17416" y="4728"/>
                    <a:pt x="17102" y="4581"/>
                  </a:cubicBezTo>
                  <a:cubicBezTo>
                    <a:pt x="16627" y="4327"/>
                    <a:pt x="16310" y="4042"/>
                    <a:pt x="16057" y="3631"/>
                  </a:cubicBezTo>
                  <a:cubicBezTo>
                    <a:pt x="15740" y="3092"/>
                    <a:pt x="15709" y="2396"/>
                    <a:pt x="15994" y="1731"/>
                  </a:cubicBezTo>
                  <a:cubicBezTo>
                    <a:pt x="16454" y="1073"/>
                    <a:pt x="17219" y="612"/>
                    <a:pt x="18045" y="612"/>
                  </a:cubicBezTo>
                  <a:close/>
                  <a:moveTo>
                    <a:pt x="15614" y="3916"/>
                  </a:moveTo>
                  <a:cubicBezTo>
                    <a:pt x="16165" y="4743"/>
                    <a:pt x="17218" y="5361"/>
                    <a:pt x="18240" y="5361"/>
                  </a:cubicBezTo>
                  <a:cubicBezTo>
                    <a:pt x="18862" y="5361"/>
                    <a:pt x="19473" y="5132"/>
                    <a:pt x="19952" y="4581"/>
                  </a:cubicBezTo>
                  <a:cubicBezTo>
                    <a:pt x="20649" y="5626"/>
                    <a:pt x="21219" y="6671"/>
                    <a:pt x="21631" y="7779"/>
                  </a:cubicBezTo>
                  <a:cubicBezTo>
                    <a:pt x="20364" y="8096"/>
                    <a:pt x="19161" y="8571"/>
                    <a:pt x="17957" y="9014"/>
                  </a:cubicBezTo>
                  <a:cubicBezTo>
                    <a:pt x="16722" y="9489"/>
                    <a:pt x="15550" y="9996"/>
                    <a:pt x="14410" y="10598"/>
                  </a:cubicBezTo>
                  <a:cubicBezTo>
                    <a:pt x="13935" y="10440"/>
                    <a:pt x="13460" y="10250"/>
                    <a:pt x="12922" y="10091"/>
                  </a:cubicBezTo>
                  <a:cubicBezTo>
                    <a:pt x="13619" y="7938"/>
                    <a:pt x="14505" y="5879"/>
                    <a:pt x="15614" y="3916"/>
                  </a:cubicBezTo>
                  <a:close/>
                  <a:moveTo>
                    <a:pt x="12795" y="10566"/>
                  </a:moveTo>
                  <a:cubicBezTo>
                    <a:pt x="12827" y="10566"/>
                    <a:pt x="12858" y="10598"/>
                    <a:pt x="12858" y="10598"/>
                  </a:cubicBezTo>
                  <a:cubicBezTo>
                    <a:pt x="13143" y="10725"/>
                    <a:pt x="13460" y="10788"/>
                    <a:pt x="13745" y="10915"/>
                  </a:cubicBezTo>
                  <a:cubicBezTo>
                    <a:pt x="13302" y="11168"/>
                    <a:pt x="12890" y="11390"/>
                    <a:pt x="12478" y="11643"/>
                  </a:cubicBezTo>
                  <a:cubicBezTo>
                    <a:pt x="12573" y="11263"/>
                    <a:pt x="12700" y="10915"/>
                    <a:pt x="12795" y="10566"/>
                  </a:cubicBezTo>
                  <a:close/>
                  <a:moveTo>
                    <a:pt x="10147" y="10086"/>
                  </a:moveTo>
                  <a:cubicBezTo>
                    <a:pt x="10835" y="10086"/>
                    <a:pt x="11535" y="10190"/>
                    <a:pt x="12162" y="10345"/>
                  </a:cubicBezTo>
                  <a:cubicBezTo>
                    <a:pt x="12003" y="10915"/>
                    <a:pt x="11845" y="11453"/>
                    <a:pt x="11718" y="12023"/>
                  </a:cubicBezTo>
                  <a:cubicBezTo>
                    <a:pt x="10167" y="12973"/>
                    <a:pt x="8646" y="13986"/>
                    <a:pt x="7253" y="15158"/>
                  </a:cubicBezTo>
                  <a:cubicBezTo>
                    <a:pt x="6683" y="14335"/>
                    <a:pt x="6366" y="13353"/>
                    <a:pt x="6620" y="12371"/>
                  </a:cubicBezTo>
                  <a:cubicBezTo>
                    <a:pt x="7060" y="10631"/>
                    <a:pt x="8574" y="10086"/>
                    <a:pt x="10147" y="10086"/>
                  </a:cubicBezTo>
                  <a:close/>
                  <a:moveTo>
                    <a:pt x="21884" y="8381"/>
                  </a:moveTo>
                  <a:cubicBezTo>
                    <a:pt x="22644" y="10630"/>
                    <a:pt x="22866" y="13005"/>
                    <a:pt x="22929" y="15443"/>
                  </a:cubicBezTo>
                  <a:cubicBezTo>
                    <a:pt x="20712" y="13733"/>
                    <a:pt x="18274" y="12276"/>
                    <a:pt x="15709" y="11105"/>
                  </a:cubicBezTo>
                  <a:cubicBezTo>
                    <a:pt x="15550" y="11041"/>
                    <a:pt x="15392" y="11010"/>
                    <a:pt x="15234" y="10915"/>
                  </a:cubicBezTo>
                  <a:cubicBezTo>
                    <a:pt x="15329" y="10883"/>
                    <a:pt x="15360" y="10851"/>
                    <a:pt x="15424" y="10851"/>
                  </a:cubicBezTo>
                  <a:cubicBezTo>
                    <a:pt x="17450" y="9838"/>
                    <a:pt x="19636" y="8951"/>
                    <a:pt x="21884" y="8381"/>
                  </a:cubicBezTo>
                  <a:close/>
                  <a:moveTo>
                    <a:pt x="24945" y="7978"/>
                  </a:moveTo>
                  <a:cubicBezTo>
                    <a:pt x="27780" y="7978"/>
                    <a:pt x="31100" y="8946"/>
                    <a:pt x="29485" y="12371"/>
                  </a:cubicBezTo>
                  <a:cubicBezTo>
                    <a:pt x="28598" y="14240"/>
                    <a:pt x="26793" y="15950"/>
                    <a:pt x="25178" y="17343"/>
                  </a:cubicBezTo>
                  <a:lnTo>
                    <a:pt x="23499" y="15918"/>
                  </a:lnTo>
                  <a:cubicBezTo>
                    <a:pt x="23499" y="13290"/>
                    <a:pt x="23278" y="10693"/>
                    <a:pt x="22486" y="8223"/>
                  </a:cubicBezTo>
                  <a:cubicBezTo>
                    <a:pt x="22549" y="8223"/>
                    <a:pt x="22644" y="8223"/>
                    <a:pt x="22708" y="8191"/>
                  </a:cubicBezTo>
                  <a:cubicBezTo>
                    <a:pt x="23319" y="8061"/>
                    <a:pt x="24111" y="7978"/>
                    <a:pt x="24945" y="7978"/>
                  </a:cubicBezTo>
                  <a:close/>
                  <a:moveTo>
                    <a:pt x="23499" y="16647"/>
                  </a:moveTo>
                  <a:cubicBezTo>
                    <a:pt x="23943" y="17027"/>
                    <a:pt x="24354" y="17375"/>
                    <a:pt x="24734" y="17723"/>
                  </a:cubicBezTo>
                  <a:cubicBezTo>
                    <a:pt x="24291" y="18072"/>
                    <a:pt x="23879" y="18452"/>
                    <a:pt x="23436" y="18768"/>
                  </a:cubicBezTo>
                  <a:lnTo>
                    <a:pt x="23436" y="18673"/>
                  </a:lnTo>
                  <a:cubicBezTo>
                    <a:pt x="23468" y="18008"/>
                    <a:pt x="23499" y="17343"/>
                    <a:pt x="23499" y="16647"/>
                  </a:cubicBezTo>
                  <a:close/>
                  <a:moveTo>
                    <a:pt x="11560" y="12941"/>
                  </a:moveTo>
                  <a:lnTo>
                    <a:pt x="11560" y="12941"/>
                  </a:lnTo>
                  <a:cubicBezTo>
                    <a:pt x="11148" y="14968"/>
                    <a:pt x="10990" y="17058"/>
                    <a:pt x="11053" y="19117"/>
                  </a:cubicBezTo>
                  <a:cubicBezTo>
                    <a:pt x="10578" y="18705"/>
                    <a:pt x="10103" y="18293"/>
                    <a:pt x="9660" y="17850"/>
                  </a:cubicBezTo>
                  <a:cubicBezTo>
                    <a:pt x="9058" y="17248"/>
                    <a:pt x="8266" y="16552"/>
                    <a:pt x="7633" y="15697"/>
                  </a:cubicBezTo>
                  <a:cubicBezTo>
                    <a:pt x="8868" y="14715"/>
                    <a:pt x="10167" y="13796"/>
                    <a:pt x="11560" y="12941"/>
                  </a:cubicBezTo>
                  <a:close/>
                  <a:moveTo>
                    <a:pt x="14569" y="11231"/>
                  </a:moveTo>
                  <a:cubicBezTo>
                    <a:pt x="15962" y="11833"/>
                    <a:pt x="17292" y="12498"/>
                    <a:pt x="18591" y="13258"/>
                  </a:cubicBezTo>
                  <a:cubicBezTo>
                    <a:pt x="20111" y="14113"/>
                    <a:pt x="21536" y="15127"/>
                    <a:pt x="22929" y="16172"/>
                  </a:cubicBezTo>
                  <a:cubicBezTo>
                    <a:pt x="22929" y="16552"/>
                    <a:pt x="22929" y="16932"/>
                    <a:pt x="22866" y="17280"/>
                  </a:cubicBezTo>
                  <a:cubicBezTo>
                    <a:pt x="22866" y="17818"/>
                    <a:pt x="22834" y="18483"/>
                    <a:pt x="22803" y="19244"/>
                  </a:cubicBezTo>
                  <a:cubicBezTo>
                    <a:pt x="21567" y="20067"/>
                    <a:pt x="20332" y="20827"/>
                    <a:pt x="19034" y="21460"/>
                  </a:cubicBezTo>
                  <a:cubicBezTo>
                    <a:pt x="18116" y="21872"/>
                    <a:pt x="17229" y="22284"/>
                    <a:pt x="16279" y="22632"/>
                  </a:cubicBezTo>
                  <a:cubicBezTo>
                    <a:pt x="15740" y="22347"/>
                    <a:pt x="15265" y="22094"/>
                    <a:pt x="14854" y="21809"/>
                  </a:cubicBezTo>
                  <a:cubicBezTo>
                    <a:pt x="13745" y="21144"/>
                    <a:pt x="12700" y="20415"/>
                    <a:pt x="11687" y="19624"/>
                  </a:cubicBezTo>
                  <a:cubicBezTo>
                    <a:pt x="11623" y="18768"/>
                    <a:pt x="11687" y="17977"/>
                    <a:pt x="11687" y="17280"/>
                  </a:cubicBezTo>
                  <a:cubicBezTo>
                    <a:pt x="11750" y="15665"/>
                    <a:pt x="11940" y="14050"/>
                    <a:pt x="12320" y="12466"/>
                  </a:cubicBezTo>
                  <a:cubicBezTo>
                    <a:pt x="13048" y="12023"/>
                    <a:pt x="13809" y="11580"/>
                    <a:pt x="14569" y="11231"/>
                  </a:cubicBezTo>
                  <a:close/>
                  <a:moveTo>
                    <a:pt x="11687" y="20384"/>
                  </a:moveTo>
                  <a:lnTo>
                    <a:pt x="11687" y="20384"/>
                  </a:lnTo>
                  <a:cubicBezTo>
                    <a:pt x="12225" y="20827"/>
                    <a:pt x="12763" y="21207"/>
                    <a:pt x="13365" y="21555"/>
                  </a:cubicBezTo>
                  <a:cubicBezTo>
                    <a:pt x="14062" y="21999"/>
                    <a:pt x="14759" y="22442"/>
                    <a:pt x="15455" y="22822"/>
                  </a:cubicBezTo>
                  <a:cubicBezTo>
                    <a:pt x="14410" y="23265"/>
                    <a:pt x="13270" y="23550"/>
                    <a:pt x="12098" y="23772"/>
                  </a:cubicBezTo>
                  <a:cubicBezTo>
                    <a:pt x="11877" y="22632"/>
                    <a:pt x="11750" y="21492"/>
                    <a:pt x="11687" y="20384"/>
                  </a:cubicBezTo>
                  <a:close/>
                  <a:moveTo>
                    <a:pt x="7190" y="16013"/>
                  </a:moveTo>
                  <a:cubicBezTo>
                    <a:pt x="7316" y="16140"/>
                    <a:pt x="7380" y="16298"/>
                    <a:pt x="7506" y="16425"/>
                  </a:cubicBezTo>
                  <a:cubicBezTo>
                    <a:pt x="8551" y="17692"/>
                    <a:pt x="9755" y="18832"/>
                    <a:pt x="11022" y="19877"/>
                  </a:cubicBezTo>
                  <a:cubicBezTo>
                    <a:pt x="11117" y="21017"/>
                    <a:pt x="11275" y="22442"/>
                    <a:pt x="11592" y="23867"/>
                  </a:cubicBezTo>
                  <a:cubicBezTo>
                    <a:pt x="9723" y="24247"/>
                    <a:pt x="7791" y="24406"/>
                    <a:pt x="5891" y="24406"/>
                  </a:cubicBezTo>
                  <a:cubicBezTo>
                    <a:pt x="6271" y="23740"/>
                    <a:pt x="6430" y="22980"/>
                    <a:pt x="6271" y="22189"/>
                  </a:cubicBezTo>
                  <a:cubicBezTo>
                    <a:pt x="6018" y="20827"/>
                    <a:pt x="4688" y="19750"/>
                    <a:pt x="3326" y="19655"/>
                  </a:cubicBezTo>
                  <a:cubicBezTo>
                    <a:pt x="4561" y="18357"/>
                    <a:pt x="5860" y="17122"/>
                    <a:pt x="7190" y="16013"/>
                  </a:cubicBezTo>
                  <a:close/>
                  <a:moveTo>
                    <a:pt x="22771" y="19940"/>
                  </a:moveTo>
                  <a:cubicBezTo>
                    <a:pt x="22644" y="21492"/>
                    <a:pt x="22486" y="23297"/>
                    <a:pt x="22042" y="24944"/>
                  </a:cubicBezTo>
                  <a:cubicBezTo>
                    <a:pt x="20269" y="24501"/>
                    <a:pt x="18527" y="23772"/>
                    <a:pt x="16912" y="22949"/>
                  </a:cubicBezTo>
                  <a:cubicBezTo>
                    <a:pt x="18401" y="22410"/>
                    <a:pt x="19826" y="21714"/>
                    <a:pt x="21219" y="20922"/>
                  </a:cubicBezTo>
                  <a:cubicBezTo>
                    <a:pt x="21726" y="20605"/>
                    <a:pt x="22232" y="20289"/>
                    <a:pt x="22771" y="19940"/>
                  </a:cubicBezTo>
                  <a:close/>
                  <a:moveTo>
                    <a:pt x="3154" y="20215"/>
                  </a:moveTo>
                  <a:cubicBezTo>
                    <a:pt x="4284" y="20215"/>
                    <a:pt x="5389" y="21065"/>
                    <a:pt x="5670" y="22189"/>
                  </a:cubicBezTo>
                  <a:cubicBezTo>
                    <a:pt x="5828" y="22790"/>
                    <a:pt x="5701" y="23487"/>
                    <a:pt x="5353" y="24089"/>
                  </a:cubicBezTo>
                  <a:cubicBezTo>
                    <a:pt x="5036" y="24786"/>
                    <a:pt x="4434" y="25197"/>
                    <a:pt x="3769" y="25356"/>
                  </a:cubicBezTo>
                  <a:cubicBezTo>
                    <a:pt x="3560" y="25407"/>
                    <a:pt x="3358" y="25430"/>
                    <a:pt x="3163" y="25430"/>
                  </a:cubicBezTo>
                  <a:cubicBezTo>
                    <a:pt x="2147" y="25430"/>
                    <a:pt x="1334" y="24781"/>
                    <a:pt x="856" y="23931"/>
                  </a:cubicBezTo>
                  <a:cubicBezTo>
                    <a:pt x="761" y="23740"/>
                    <a:pt x="666" y="23487"/>
                    <a:pt x="603" y="23265"/>
                  </a:cubicBezTo>
                  <a:cubicBezTo>
                    <a:pt x="539" y="23202"/>
                    <a:pt x="508" y="23107"/>
                    <a:pt x="476" y="23075"/>
                  </a:cubicBezTo>
                  <a:lnTo>
                    <a:pt x="476" y="23012"/>
                  </a:lnTo>
                  <a:cubicBezTo>
                    <a:pt x="539" y="21840"/>
                    <a:pt x="1394" y="20542"/>
                    <a:pt x="2724" y="20257"/>
                  </a:cubicBezTo>
                  <a:cubicBezTo>
                    <a:pt x="2867" y="20228"/>
                    <a:pt x="3011" y="20215"/>
                    <a:pt x="3154" y="20215"/>
                  </a:cubicBezTo>
                  <a:close/>
                  <a:moveTo>
                    <a:pt x="25146" y="18167"/>
                  </a:moveTo>
                  <a:cubicBezTo>
                    <a:pt x="26254" y="19117"/>
                    <a:pt x="27268" y="20194"/>
                    <a:pt x="28218" y="21302"/>
                  </a:cubicBezTo>
                  <a:cubicBezTo>
                    <a:pt x="27521" y="21397"/>
                    <a:pt x="26825" y="21809"/>
                    <a:pt x="26476" y="22474"/>
                  </a:cubicBezTo>
                  <a:cubicBezTo>
                    <a:pt x="26444" y="22600"/>
                    <a:pt x="26476" y="22727"/>
                    <a:pt x="26571" y="22759"/>
                  </a:cubicBezTo>
                  <a:cubicBezTo>
                    <a:pt x="25843" y="23455"/>
                    <a:pt x="25811" y="24659"/>
                    <a:pt x="26444" y="25482"/>
                  </a:cubicBezTo>
                  <a:cubicBezTo>
                    <a:pt x="26317" y="25485"/>
                    <a:pt x="26189" y="25487"/>
                    <a:pt x="26061" y="25487"/>
                  </a:cubicBezTo>
                  <a:cubicBezTo>
                    <a:pt x="24921" y="25487"/>
                    <a:pt x="23780" y="25362"/>
                    <a:pt x="22613" y="25134"/>
                  </a:cubicBezTo>
                  <a:cubicBezTo>
                    <a:pt x="23088" y="23202"/>
                    <a:pt x="23246" y="21112"/>
                    <a:pt x="23341" y="19529"/>
                  </a:cubicBezTo>
                  <a:cubicBezTo>
                    <a:pt x="23974" y="19117"/>
                    <a:pt x="24576" y="18642"/>
                    <a:pt x="25146" y="18167"/>
                  </a:cubicBezTo>
                  <a:close/>
                  <a:moveTo>
                    <a:pt x="28588" y="21865"/>
                  </a:moveTo>
                  <a:cubicBezTo>
                    <a:pt x="28947" y="21865"/>
                    <a:pt x="29300" y="21968"/>
                    <a:pt x="29611" y="22189"/>
                  </a:cubicBezTo>
                  <a:cubicBezTo>
                    <a:pt x="30403" y="22759"/>
                    <a:pt x="30435" y="23899"/>
                    <a:pt x="30055" y="24659"/>
                  </a:cubicBezTo>
                  <a:cubicBezTo>
                    <a:pt x="29720" y="25304"/>
                    <a:pt x="28990" y="25714"/>
                    <a:pt x="28271" y="25714"/>
                  </a:cubicBezTo>
                  <a:cubicBezTo>
                    <a:pt x="28036" y="25714"/>
                    <a:pt x="27803" y="25671"/>
                    <a:pt x="27585" y="25577"/>
                  </a:cubicBezTo>
                  <a:cubicBezTo>
                    <a:pt x="27585" y="25482"/>
                    <a:pt x="27553" y="25419"/>
                    <a:pt x="27458" y="25356"/>
                  </a:cubicBezTo>
                  <a:cubicBezTo>
                    <a:pt x="27395" y="25292"/>
                    <a:pt x="27300" y="25292"/>
                    <a:pt x="27205" y="25292"/>
                  </a:cubicBezTo>
                  <a:lnTo>
                    <a:pt x="27110" y="25292"/>
                  </a:lnTo>
                  <a:cubicBezTo>
                    <a:pt x="26793" y="25007"/>
                    <a:pt x="26603" y="24627"/>
                    <a:pt x="26571" y="24184"/>
                  </a:cubicBezTo>
                  <a:cubicBezTo>
                    <a:pt x="26508" y="23614"/>
                    <a:pt x="26730" y="23075"/>
                    <a:pt x="27110" y="22727"/>
                  </a:cubicBezTo>
                  <a:cubicBezTo>
                    <a:pt x="27141" y="22664"/>
                    <a:pt x="27205" y="22632"/>
                    <a:pt x="27141" y="22569"/>
                  </a:cubicBezTo>
                  <a:cubicBezTo>
                    <a:pt x="27141" y="22505"/>
                    <a:pt x="27141" y="22505"/>
                    <a:pt x="27110" y="22474"/>
                  </a:cubicBezTo>
                  <a:cubicBezTo>
                    <a:pt x="27540" y="22081"/>
                    <a:pt x="28070" y="21865"/>
                    <a:pt x="28588" y="21865"/>
                  </a:cubicBezTo>
                  <a:close/>
                  <a:moveTo>
                    <a:pt x="16152" y="23234"/>
                  </a:moveTo>
                  <a:cubicBezTo>
                    <a:pt x="17926" y="24184"/>
                    <a:pt x="19889" y="25007"/>
                    <a:pt x="21884" y="25482"/>
                  </a:cubicBezTo>
                  <a:cubicBezTo>
                    <a:pt x="21180" y="27976"/>
                    <a:pt x="19905" y="29954"/>
                    <a:pt x="17630" y="29954"/>
                  </a:cubicBezTo>
                  <a:cubicBezTo>
                    <a:pt x="17450" y="29954"/>
                    <a:pt x="17264" y="29942"/>
                    <a:pt x="17070" y="29916"/>
                  </a:cubicBezTo>
                  <a:cubicBezTo>
                    <a:pt x="14315" y="29568"/>
                    <a:pt x="12953" y="27097"/>
                    <a:pt x="12225" y="24311"/>
                  </a:cubicBezTo>
                  <a:cubicBezTo>
                    <a:pt x="13523" y="24026"/>
                    <a:pt x="14854" y="23677"/>
                    <a:pt x="16152" y="23234"/>
                  </a:cubicBezTo>
                  <a:close/>
                  <a:moveTo>
                    <a:pt x="18105" y="1"/>
                  </a:moveTo>
                  <a:cubicBezTo>
                    <a:pt x="17078" y="1"/>
                    <a:pt x="16002" y="479"/>
                    <a:pt x="15582" y="1446"/>
                  </a:cubicBezTo>
                  <a:cubicBezTo>
                    <a:pt x="15550" y="1541"/>
                    <a:pt x="15550" y="1604"/>
                    <a:pt x="15582" y="1667"/>
                  </a:cubicBezTo>
                  <a:cubicBezTo>
                    <a:pt x="15139" y="2206"/>
                    <a:pt x="15107" y="2839"/>
                    <a:pt x="15360" y="3441"/>
                  </a:cubicBezTo>
                  <a:cubicBezTo>
                    <a:pt x="14062" y="5468"/>
                    <a:pt x="13017" y="7621"/>
                    <a:pt x="12288" y="9933"/>
                  </a:cubicBezTo>
                  <a:cubicBezTo>
                    <a:pt x="11462" y="9721"/>
                    <a:pt x="10609" y="9580"/>
                    <a:pt x="9806" y="9580"/>
                  </a:cubicBezTo>
                  <a:cubicBezTo>
                    <a:pt x="8085" y="9580"/>
                    <a:pt x="6589" y="10227"/>
                    <a:pt x="6050" y="12213"/>
                  </a:cubicBezTo>
                  <a:cubicBezTo>
                    <a:pt x="5733" y="13353"/>
                    <a:pt x="6176" y="14525"/>
                    <a:pt x="6841" y="15507"/>
                  </a:cubicBezTo>
                  <a:cubicBezTo>
                    <a:pt x="5416" y="16710"/>
                    <a:pt x="4023" y="17977"/>
                    <a:pt x="2756" y="19339"/>
                  </a:cubicBezTo>
                  <a:cubicBezTo>
                    <a:pt x="2661" y="19465"/>
                    <a:pt x="2661" y="19624"/>
                    <a:pt x="2724" y="19719"/>
                  </a:cubicBezTo>
                  <a:cubicBezTo>
                    <a:pt x="1173" y="19972"/>
                    <a:pt x="1" y="21429"/>
                    <a:pt x="191" y="23012"/>
                  </a:cubicBezTo>
                  <a:cubicBezTo>
                    <a:pt x="191" y="23075"/>
                    <a:pt x="191" y="23075"/>
                    <a:pt x="222" y="23107"/>
                  </a:cubicBezTo>
                  <a:lnTo>
                    <a:pt x="159" y="23170"/>
                  </a:lnTo>
                  <a:lnTo>
                    <a:pt x="191" y="23170"/>
                  </a:lnTo>
                  <a:cubicBezTo>
                    <a:pt x="159" y="23234"/>
                    <a:pt x="96" y="23297"/>
                    <a:pt x="159" y="23392"/>
                  </a:cubicBezTo>
                  <a:cubicBezTo>
                    <a:pt x="414" y="24864"/>
                    <a:pt x="1782" y="26007"/>
                    <a:pt x="3291" y="26007"/>
                  </a:cubicBezTo>
                  <a:cubicBezTo>
                    <a:pt x="3470" y="26007"/>
                    <a:pt x="3651" y="25991"/>
                    <a:pt x="3833" y="25957"/>
                  </a:cubicBezTo>
                  <a:cubicBezTo>
                    <a:pt x="4529" y="25799"/>
                    <a:pt x="5226" y="25387"/>
                    <a:pt x="5638" y="24817"/>
                  </a:cubicBezTo>
                  <a:cubicBezTo>
                    <a:pt x="6079" y="24844"/>
                    <a:pt x="6518" y="24857"/>
                    <a:pt x="6954" y="24857"/>
                  </a:cubicBezTo>
                  <a:cubicBezTo>
                    <a:pt x="8583" y="24857"/>
                    <a:pt x="10176" y="24680"/>
                    <a:pt x="11750" y="24406"/>
                  </a:cubicBezTo>
                  <a:cubicBezTo>
                    <a:pt x="12539" y="27562"/>
                    <a:pt x="14200" y="30630"/>
                    <a:pt x="17459" y="30630"/>
                  </a:cubicBezTo>
                  <a:cubicBezTo>
                    <a:pt x="17601" y="30630"/>
                    <a:pt x="17746" y="30625"/>
                    <a:pt x="17894" y="30613"/>
                  </a:cubicBezTo>
                  <a:cubicBezTo>
                    <a:pt x="20459" y="30423"/>
                    <a:pt x="21757" y="28206"/>
                    <a:pt x="22518" y="25641"/>
                  </a:cubicBezTo>
                  <a:cubicBezTo>
                    <a:pt x="23492" y="25848"/>
                    <a:pt x="24480" y="25974"/>
                    <a:pt x="25446" y="25974"/>
                  </a:cubicBezTo>
                  <a:cubicBezTo>
                    <a:pt x="25956" y="25974"/>
                    <a:pt x="26459" y="25939"/>
                    <a:pt x="26951" y="25862"/>
                  </a:cubicBezTo>
                  <a:cubicBezTo>
                    <a:pt x="27360" y="26139"/>
                    <a:pt x="27842" y="26269"/>
                    <a:pt x="28324" y="26269"/>
                  </a:cubicBezTo>
                  <a:cubicBezTo>
                    <a:pt x="29112" y="26269"/>
                    <a:pt x="29900" y="25921"/>
                    <a:pt x="30371" y="25292"/>
                  </a:cubicBezTo>
                  <a:cubicBezTo>
                    <a:pt x="31163" y="24247"/>
                    <a:pt x="31100" y="22505"/>
                    <a:pt x="29991" y="21682"/>
                  </a:cubicBezTo>
                  <a:cubicBezTo>
                    <a:pt x="29611" y="21397"/>
                    <a:pt x="29168" y="21239"/>
                    <a:pt x="28693" y="21207"/>
                  </a:cubicBezTo>
                  <a:cubicBezTo>
                    <a:pt x="28788" y="21112"/>
                    <a:pt x="28788" y="20954"/>
                    <a:pt x="28661" y="20890"/>
                  </a:cubicBezTo>
                  <a:cubicBezTo>
                    <a:pt x="27711" y="19782"/>
                    <a:pt x="26666" y="18705"/>
                    <a:pt x="25621" y="17692"/>
                  </a:cubicBezTo>
                  <a:cubicBezTo>
                    <a:pt x="26159" y="17217"/>
                    <a:pt x="26730" y="16678"/>
                    <a:pt x="27236" y="16172"/>
                  </a:cubicBezTo>
                  <a:cubicBezTo>
                    <a:pt x="28661" y="14715"/>
                    <a:pt x="30878" y="12625"/>
                    <a:pt x="30466" y="10313"/>
                  </a:cubicBezTo>
                  <a:cubicBezTo>
                    <a:pt x="30118" y="8286"/>
                    <a:pt x="27933" y="7399"/>
                    <a:pt x="26128" y="7241"/>
                  </a:cubicBezTo>
                  <a:cubicBezTo>
                    <a:pt x="25826" y="7211"/>
                    <a:pt x="25523" y="7197"/>
                    <a:pt x="25218" y="7197"/>
                  </a:cubicBezTo>
                  <a:cubicBezTo>
                    <a:pt x="24241" y="7197"/>
                    <a:pt x="23246" y="7340"/>
                    <a:pt x="22232" y="7558"/>
                  </a:cubicBezTo>
                  <a:cubicBezTo>
                    <a:pt x="21821" y="6323"/>
                    <a:pt x="21187" y="5183"/>
                    <a:pt x="20396" y="4074"/>
                  </a:cubicBezTo>
                  <a:cubicBezTo>
                    <a:pt x="20332" y="4011"/>
                    <a:pt x="20301" y="3979"/>
                    <a:pt x="20269" y="3979"/>
                  </a:cubicBezTo>
                  <a:cubicBezTo>
                    <a:pt x="20902" y="2807"/>
                    <a:pt x="20744" y="1161"/>
                    <a:pt x="19541" y="369"/>
                  </a:cubicBezTo>
                  <a:cubicBezTo>
                    <a:pt x="19136" y="124"/>
                    <a:pt x="18627" y="1"/>
                    <a:pt x="18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6"/>
            <p:cNvSpPr/>
            <p:nvPr/>
          </p:nvSpPr>
          <p:spPr>
            <a:xfrm>
              <a:off x="7423495" y="4180107"/>
              <a:ext cx="87700" cy="48669"/>
            </a:xfrm>
            <a:custGeom>
              <a:rect b="b" l="l" r="r" t="t"/>
              <a:pathLst>
                <a:path extrusionOk="0" h="1530" w="2757">
                  <a:moveTo>
                    <a:pt x="1775" y="0"/>
                  </a:moveTo>
                  <a:cubicBezTo>
                    <a:pt x="1610" y="0"/>
                    <a:pt x="1441" y="25"/>
                    <a:pt x="1268" y="79"/>
                  </a:cubicBezTo>
                  <a:cubicBezTo>
                    <a:pt x="729" y="301"/>
                    <a:pt x="254" y="712"/>
                    <a:pt x="33" y="1251"/>
                  </a:cubicBezTo>
                  <a:cubicBezTo>
                    <a:pt x="1" y="1346"/>
                    <a:pt x="33" y="1472"/>
                    <a:pt x="159" y="1504"/>
                  </a:cubicBezTo>
                  <a:cubicBezTo>
                    <a:pt x="195" y="1522"/>
                    <a:pt x="228" y="1530"/>
                    <a:pt x="258" y="1530"/>
                  </a:cubicBezTo>
                  <a:cubicBezTo>
                    <a:pt x="337" y="1530"/>
                    <a:pt x="399" y="1478"/>
                    <a:pt x="444" y="1409"/>
                  </a:cubicBezTo>
                  <a:cubicBezTo>
                    <a:pt x="710" y="788"/>
                    <a:pt x="1240" y="587"/>
                    <a:pt x="1751" y="587"/>
                  </a:cubicBezTo>
                  <a:cubicBezTo>
                    <a:pt x="1970" y="587"/>
                    <a:pt x="2186" y="624"/>
                    <a:pt x="2376" y="681"/>
                  </a:cubicBezTo>
                  <a:cubicBezTo>
                    <a:pt x="2406" y="688"/>
                    <a:pt x="2438" y="692"/>
                    <a:pt x="2469" y="692"/>
                  </a:cubicBezTo>
                  <a:cubicBezTo>
                    <a:pt x="2570" y="692"/>
                    <a:pt x="2669" y="651"/>
                    <a:pt x="2693" y="554"/>
                  </a:cubicBezTo>
                  <a:cubicBezTo>
                    <a:pt x="2756" y="491"/>
                    <a:pt x="2756" y="396"/>
                    <a:pt x="2724" y="332"/>
                  </a:cubicBezTo>
                  <a:cubicBezTo>
                    <a:pt x="2724" y="301"/>
                    <a:pt x="2693" y="237"/>
                    <a:pt x="2661" y="237"/>
                  </a:cubicBezTo>
                  <a:cubicBezTo>
                    <a:pt x="2390" y="91"/>
                    <a:pt x="2092" y="0"/>
                    <a:pt x="17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6"/>
            <p:cNvSpPr/>
            <p:nvPr/>
          </p:nvSpPr>
          <p:spPr>
            <a:xfrm>
              <a:off x="8175038" y="1642019"/>
              <a:ext cx="191464" cy="146962"/>
            </a:xfrm>
            <a:custGeom>
              <a:rect b="b" l="l" r="r" t="t"/>
              <a:pathLst>
                <a:path extrusionOk="0" h="4620" w="6019">
                  <a:moveTo>
                    <a:pt x="2473" y="0"/>
                  </a:moveTo>
                  <a:cubicBezTo>
                    <a:pt x="1916" y="0"/>
                    <a:pt x="1366" y="203"/>
                    <a:pt x="950" y="664"/>
                  </a:cubicBezTo>
                  <a:cubicBezTo>
                    <a:pt x="0" y="1772"/>
                    <a:pt x="253" y="3324"/>
                    <a:pt x="1108" y="4338"/>
                  </a:cubicBezTo>
                  <a:lnTo>
                    <a:pt x="1108" y="4401"/>
                  </a:lnTo>
                  <a:cubicBezTo>
                    <a:pt x="1172" y="4401"/>
                    <a:pt x="1221" y="4373"/>
                    <a:pt x="1275" y="4373"/>
                  </a:cubicBezTo>
                  <a:cubicBezTo>
                    <a:pt x="1302" y="4373"/>
                    <a:pt x="1330" y="4380"/>
                    <a:pt x="1362" y="4401"/>
                  </a:cubicBezTo>
                  <a:cubicBezTo>
                    <a:pt x="1701" y="4552"/>
                    <a:pt x="2050" y="4620"/>
                    <a:pt x="2390" y="4620"/>
                  </a:cubicBezTo>
                  <a:cubicBezTo>
                    <a:pt x="4337" y="4620"/>
                    <a:pt x="6018" y="2394"/>
                    <a:pt x="4212" y="696"/>
                  </a:cubicBezTo>
                  <a:cubicBezTo>
                    <a:pt x="3742" y="259"/>
                    <a:pt x="3102" y="0"/>
                    <a:pt x="24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6"/>
            <p:cNvSpPr/>
            <p:nvPr/>
          </p:nvSpPr>
          <p:spPr>
            <a:xfrm>
              <a:off x="8163936" y="1621693"/>
              <a:ext cx="200498" cy="188920"/>
            </a:xfrm>
            <a:custGeom>
              <a:rect b="b" l="l" r="r" t="t"/>
              <a:pathLst>
                <a:path extrusionOk="0" h="5939" w="6303">
                  <a:moveTo>
                    <a:pt x="2812" y="667"/>
                  </a:moveTo>
                  <a:cubicBezTo>
                    <a:pt x="3412" y="667"/>
                    <a:pt x="4056" y="889"/>
                    <a:pt x="4561" y="1335"/>
                  </a:cubicBezTo>
                  <a:cubicBezTo>
                    <a:pt x="5384" y="2126"/>
                    <a:pt x="5574" y="3140"/>
                    <a:pt x="5004" y="3995"/>
                  </a:cubicBezTo>
                  <a:cubicBezTo>
                    <a:pt x="4566" y="4663"/>
                    <a:pt x="3726" y="5181"/>
                    <a:pt x="2800" y="5181"/>
                  </a:cubicBezTo>
                  <a:cubicBezTo>
                    <a:pt x="2454" y="5181"/>
                    <a:pt x="2096" y="5109"/>
                    <a:pt x="1742" y="4945"/>
                  </a:cubicBezTo>
                  <a:cubicBezTo>
                    <a:pt x="1695" y="4929"/>
                    <a:pt x="1655" y="4921"/>
                    <a:pt x="1624" y="4921"/>
                  </a:cubicBezTo>
                  <a:cubicBezTo>
                    <a:pt x="1592" y="4921"/>
                    <a:pt x="1568" y="4929"/>
                    <a:pt x="1552" y="4945"/>
                  </a:cubicBezTo>
                  <a:cubicBezTo>
                    <a:pt x="761" y="4027"/>
                    <a:pt x="349" y="2506"/>
                    <a:pt x="1362" y="1303"/>
                  </a:cubicBezTo>
                  <a:cubicBezTo>
                    <a:pt x="1711" y="923"/>
                    <a:pt x="2154" y="670"/>
                    <a:pt x="2693" y="670"/>
                  </a:cubicBezTo>
                  <a:cubicBezTo>
                    <a:pt x="2732" y="668"/>
                    <a:pt x="2772" y="667"/>
                    <a:pt x="2812" y="667"/>
                  </a:cubicBezTo>
                  <a:close/>
                  <a:moveTo>
                    <a:pt x="2825" y="1"/>
                  </a:moveTo>
                  <a:cubicBezTo>
                    <a:pt x="2175" y="1"/>
                    <a:pt x="1529" y="218"/>
                    <a:pt x="1014" y="733"/>
                  </a:cubicBezTo>
                  <a:cubicBezTo>
                    <a:pt x="349" y="1398"/>
                    <a:pt x="1" y="2411"/>
                    <a:pt x="127" y="3393"/>
                  </a:cubicBezTo>
                  <a:cubicBezTo>
                    <a:pt x="191" y="4217"/>
                    <a:pt x="602" y="4850"/>
                    <a:pt x="1236" y="5262"/>
                  </a:cubicBezTo>
                  <a:cubicBezTo>
                    <a:pt x="1267" y="5262"/>
                    <a:pt x="1267" y="5293"/>
                    <a:pt x="1299" y="5293"/>
                  </a:cubicBezTo>
                  <a:cubicBezTo>
                    <a:pt x="1299" y="5388"/>
                    <a:pt x="1362" y="5483"/>
                    <a:pt x="1426" y="5547"/>
                  </a:cubicBezTo>
                  <a:cubicBezTo>
                    <a:pt x="1457" y="5578"/>
                    <a:pt x="1521" y="5578"/>
                    <a:pt x="1552" y="5610"/>
                  </a:cubicBezTo>
                  <a:cubicBezTo>
                    <a:pt x="1958" y="5838"/>
                    <a:pt x="2395" y="5939"/>
                    <a:pt x="2831" y="5939"/>
                  </a:cubicBezTo>
                  <a:cubicBezTo>
                    <a:pt x="3790" y="5939"/>
                    <a:pt x="4743" y="5452"/>
                    <a:pt x="5353" y="4755"/>
                  </a:cubicBezTo>
                  <a:cubicBezTo>
                    <a:pt x="6303" y="3583"/>
                    <a:pt x="6144" y="1936"/>
                    <a:pt x="5004" y="860"/>
                  </a:cubicBezTo>
                  <a:cubicBezTo>
                    <a:pt x="4846" y="701"/>
                    <a:pt x="4593" y="543"/>
                    <a:pt x="4403" y="416"/>
                  </a:cubicBezTo>
                  <a:cubicBezTo>
                    <a:pt x="3924" y="155"/>
                    <a:pt x="3373" y="1"/>
                    <a:pt x="28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6"/>
            <p:cNvSpPr/>
            <p:nvPr/>
          </p:nvSpPr>
          <p:spPr>
            <a:xfrm>
              <a:off x="8215309" y="1741298"/>
              <a:ext cx="69537" cy="25734"/>
            </a:xfrm>
            <a:custGeom>
              <a:rect b="b" l="l" r="r" t="t"/>
              <a:pathLst>
                <a:path extrusionOk="0" h="809" w="2186">
                  <a:moveTo>
                    <a:pt x="291" y="1"/>
                  </a:moveTo>
                  <a:cubicBezTo>
                    <a:pt x="225" y="1"/>
                    <a:pt x="162" y="28"/>
                    <a:pt x="127" y="45"/>
                  </a:cubicBezTo>
                  <a:lnTo>
                    <a:pt x="96" y="77"/>
                  </a:lnTo>
                  <a:cubicBezTo>
                    <a:pt x="32" y="108"/>
                    <a:pt x="1" y="235"/>
                    <a:pt x="96" y="330"/>
                  </a:cubicBezTo>
                  <a:cubicBezTo>
                    <a:pt x="360" y="624"/>
                    <a:pt x="706" y="808"/>
                    <a:pt x="1109" y="808"/>
                  </a:cubicBezTo>
                  <a:cubicBezTo>
                    <a:pt x="1140" y="808"/>
                    <a:pt x="1172" y="807"/>
                    <a:pt x="1204" y="805"/>
                  </a:cubicBezTo>
                  <a:cubicBezTo>
                    <a:pt x="1584" y="742"/>
                    <a:pt x="1901" y="583"/>
                    <a:pt x="2091" y="267"/>
                  </a:cubicBezTo>
                  <a:cubicBezTo>
                    <a:pt x="2186" y="203"/>
                    <a:pt x="2154" y="77"/>
                    <a:pt x="2059" y="45"/>
                  </a:cubicBezTo>
                  <a:lnTo>
                    <a:pt x="2028" y="45"/>
                  </a:lnTo>
                  <a:cubicBezTo>
                    <a:pt x="1988" y="32"/>
                    <a:pt x="1954" y="24"/>
                    <a:pt x="1926" y="24"/>
                  </a:cubicBezTo>
                  <a:cubicBezTo>
                    <a:pt x="1886" y="24"/>
                    <a:pt x="1856" y="39"/>
                    <a:pt x="1838" y="77"/>
                  </a:cubicBezTo>
                  <a:cubicBezTo>
                    <a:pt x="1616" y="267"/>
                    <a:pt x="1363" y="393"/>
                    <a:pt x="1078" y="393"/>
                  </a:cubicBezTo>
                  <a:cubicBezTo>
                    <a:pt x="793" y="393"/>
                    <a:pt x="603" y="267"/>
                    <a:pt x="444" y="77"/>
                  </a:cubicBezTo>
                  <a:cubicBezTo>
                    <a:pt x="401" y="19"/>
                    <a:pt x="345"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6"/>
            <p:cNvSpPr/>
            <p:nvPr/>
          </p:nvSpPr>
          <p:spPr>
            <a:xfrm>
              <a:off x="8515532" y="3525521"/>
              <a:ext cx="179313" cy="147948"/>
            </a:xfrm>
            <a:custGeom>
              <a:rect b="b" l="l" r="r" t="t"/>
              <a:pathLst>
                <a:path extrusionOk="0" h="4651" w="5637">
                  <a:moveTo>
                    <a:pt x="2781" y="0"/>
                  </a:moveTo>
                  <a:cubicBezTo>
                    <a:pt x="2307" y="0"/>
                    <a:pt x="1798" y="183"/>
                    <a:pt x="1299" y="611"/>
                  </a:cubicBezTo>
                  <a:cubicBezTo>
                    <a:pt x="380" y="1402"/>
                    <a:pt x="0" y="2859"/>
                    <a:pt x="919" y="3841"/>
                  </a:cubicBezTo>
                  <a:cubicBezTo>
                    <a:pt x="1436" y="4408"/>
                    <a:pt x="2112" y="4650"/>
                    <a:pt x="2807" y="4650"/>
                  </a:cubicBezTo>
                  <a:cubicBezTo>
                    <a:pt x="3430" y="4650"/>
                    <a:pt x="4070" y="4455"/>
                    <a:pt x="4624" y="4126"/>
                  </a:cubicBezTo>
                  <a:lnTo>
                    <a:pt x="4656" y="4126"/>
                  </a:lnTo>
                  <a:cubicBezTo>
                    <a:pt x="4624" y="4031"/>
                    <a:pt x="4624" y="3967"/>
                    <a:pt x="4656" y="3872"/>
                  </a:cubicBezTo>
                  <a:cubicBezTo>
                    <a:pt x="5637" y="2155"/>
                    <a:pt x="4413" y="0"/>
                    <a:pt x="27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6"/>
            <p:cNvSpPr/>
            <p:nvPr/>
          </p:nvSpPr>
          <p:spPr>
            <a:xfrm>
              <a:off x="8499404" y="3505131"/>
              <a:ext cx="208546" cy="187902"/>
            </a:xfrm>
            <a:custGeom>
              <a:rect b="b" l="l" r="r" t="t"/>
              <a:pathLst>
                <a:path extrusionOk="0" h="5907" w="6556">
                  <a:moveTo>
                    <a:pt x="3283" y="684"/>
                  </a:moveTo>
                  <a:cubicBezTo>
                    <a:pt x="3716" y="684"/>
                    <a:pt x="4140" y="843"/>
                    <a:pt x="4529" y="1157"/>
                  </a:cubicBezTo>
                  <a:cubicBezTo>
                    <a:pt x="5384" y="1822"/>
                    <a:pt x="5828" y="3247"/>
                    <a:pt x="5131" y="4482"/>
                  </a:cubicBezTo>
                  <a:cubicBezTo>
                    <a:pt x="5099" y="4545"/>
                    <a:pt x="5099" y="4608"/>
                    <a:pt x="5099" y="4672"/>
                  </a:cubicBezTo>
                  <a:cubicBezTo>
                    <a:pt x="4577" y="5020"/>
                    <a:pt x="3920" y="5250"/>
                    <a:pt x="3266" y="5250"/>
                  </a:cubicBezTo>
                  <a:cubicBezTo>
                    <a:pt x="2613" y="5250"/>
                    <a:pt x="1964" y="5020"/>
                    <a:pt x="1457" y="4450"/>
                  </a:cubicBezTo>
                  <a:cubicBezTo>
                    <a:pt x="1109" y="4038"/>
                    <a:pt x="951" y="3563"/>
                    <a:pt x="951" y="3057"/>
                  </a:cubicBezTo>
                  <a:cubicBezTo>
                    <a:pt x="982" y="2423"/>
                    <a:pt x="1299" y="1758"/>
                    <a:pt x="1837" y="1283"/>
                  </a:cubicBezTo>
                  <a:cubicBezTo>
                    <a:pt x="2305" y="882"/>
                    <a:pt x="2800" y="684"/>
                    <a:pt x="3283" y="684"/>
                  </a:cubicBezTo>
                  <a:close/>
                  <a:moveTo>
                    <a:pt x="3339" y="0"/>
                  </a:moveTo>
                  <a:cubicBezTo>
                    <a:pt x="2656" y="0"/>
                    <a:pt x="1955" y="262"/>
                    <a:pt x="1362" y="777"/>
                  </a:cubicBezTo>
                  <a:cubicBezTo>
                    <a:pt x="1204" y="935"/>
                    <a:pt x="1014" y="1125"/>
                    <a:pt x="887" y="1315"/>
                  </a:cubicBezTo>
                  <a:cubicBezTo>
                    <a:pt x="222" y="2265"/>
                    <a:pt x="0" y="3658"/>
                    <a:pt x="824" y="4672"/>
                  </a:cubicBezTo>
                  <a:cubicBezTo>
                    <a:pt x="1362" y="5432"/>
                    <a:pt x="2376" y="5907"/>
                    <a:pt x="3357" y="5907"/>
                  </a:cubicBezTo>
                  <a:cubicBezTo>
                    <a:pt x="4181" y="5907"/>
                    <a:pt x="4909" y="5590"/>
                    <a:pt x="5321" y="4988"/>
                  </a:cubicBezTo>
                  <a:cubicBezTo>
                    <a:pt x="5321" y="4957"/>
                    <a:pt x="5384" y="4957"/>
                    <a:pt x="5384" y="4925"/>
                  </a:cubicBezTo>
                  <a:cubicBezTo>
                    <a:pt x="5448" y="4925"/>
                    <a:pt x="5574" y="4925"/>
                    <a:pt x="5606" y="4830"/>
                  </a:cubicBezTo>
                  <a:cubicBezTo>
                    <a:pt x="5638" y="4798"/>
                    <a:pt x="5701" y="4767"/>
                    <a:pt x="5701" y="4735"/>
                  </a:cubicBezTo>
                  <a:cubicBezTo>
                    <a:pt x="6556" y="3500"/>
                    <a:pt x="6176" y="1822"/>
                    <a:pt x="5258" y="840"/>
                  </a:cubicBezTo>
                  <a:cubicBezTo>
                    <a:pt x="4727" y="278"/>
                    <a:pt x="4042" y="0"/>
                    <a:pt x="33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6"/>
            <p:cNvSpPr/>
            <p:nvPr/>
          </p:nvSpPr>
          <p:spPr>
            <a:xfrm>
              <a:off x="8621300" y="3579598"/>
              <a:ext cx="31269" cy="67151"/>
            </a:xfrm>
            <a:custGeom>
              <a:rect b="b" l="l" r="r" t="t"/>
              <a:pathLst>
                <a:path extrusionOk="0" h="2111" w="983">
                  <a:moveTo>
                    <a:pt x="445" y="0"/>
                  </a:moveTo>
                  <a:cubicBezTo>
                    <a:pt x="391" y="0"/>
                    <a:pt x="336" y="31"/>
                    <a:pt x="317" y="51"/>
                  </a:cubicBezTo>
                  <a:lnTo>
                    <a:pt x="317" y="82"/>
                  </a:lnTo>
                  <a:cubicBezTo>
                    <a:pt x="254" y="114"/>
                    <a:pt x="254" y="209"/>
                    <a:pt x="317" y="272"/>
                  </a:cubicBezTo>
                  <a:cubicBezTo>
                    <a:pt x="507" y="494"/>
                    <a:pt x="602" y="811"/>
                    <a:pt x="507" y="1064"/>
                  </a:cubicBezTo>
                  <a:cubicBezTo>
                    <a:pt x="475" y="1349"/>
                    <a:pt x="349" y="1539"/>
                    <a:pt x="127" y="1666"/>
                  </a:cubicBezTo>
                  <a:cubicBezTo>
                    <a:pt x="0" y="1761"/>
                    <a:pt x="0" y="1856"/>
                    <a:pt x="32" y="1982"/>
                  </a:cubicBezTo>
                  <a:cubicBezTo>
                    <a:pt x="32" y="2014"/>
                    <a:pt x="64" y="2014"/>
                    <a:pt x="64" y="2014"/>
                  </a:cubicBezTo>
                  <a:cubicBezTo>
                    <a:pt x="146" y="2075"/>
                    <a:pt x="214" y="2110"/>
                    <a:pt x="270" y="2110"/>
                  </a:cubicBezTo>
                  <a:cubicBezTo>
                    <a:pt x="300" y="2110"/>
                    <a:pt x="326" y="2100"/>
                    <a:pt x="349" y="2077"/>
                  </a:cubicBezTo>
                  <a:cubicBezTo>
                    <a:pt x="697" y="1824"/>
                    <a:pt x="950" y="1444"/>
                    <a:pt x="950" y="1001"/>
                  </a:cubicBezTo>
                  <a:cubicBezTo>
                    <a:pt x="982" y="589"/>
                    <a:pt x="824" y="241"/>
                    <a:pt x="539" y="51"/>
                  </a:cubicBezTo>
                  <a:cubicBezTo>
                    <a:pt x="514" y="13"/>
                    <a:pt x="479" y="0"/>
                    <a:pt x="4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8"/>
          <p:cNvSpPr txBox="1"/>
          <p:nvPr>
            <p:ph type="title"/>
          </p:nvPr>
        </p:nvSpPr>
        <p:spPr>
          <a:xfrm>
            <a:off x="993600" y="539500"/>
            <a:ext cx="71568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STEM Librarians</a:t>
            </a:r>
            <a:endParaRPr/>
          </a:p>
        </p:txBody>
      </p:sp>
      <p:pic>
        <p:nvPicPr>
          <p:cNvPr id="634" name="Google Shape;634;p28"/>
          <p:cNvPicPr preferRelativeResize="0"/>
          <p:nvPr/>
        </p:nvPicPr>
        <p:blipFill>
          <a:blip r:embed="rId3">
            <a:alphaModFix/>
          </a:blip>
          <a:stretch>
            <a:fillRect/>
          </a:stretch>
        </p:blipFill>
        <p:spPr>
          <a:xfrm>
            <a:off x="1769575" y="1176975"/>
            <a:ext cx="1658524" cy="2282425"/>
          </a:xfrm>
          <a:prstGeom prst="rect">
            <a:avLst/>
          </a:prstGeom>
          <a:noFill/>
          <a:ln>
            <a:noFill/>
          </a:ln>
        </p:spPr>
      </p:pic>
      <p:sp>
        <p:nvSpPr>
          <p:cNvPr id="635" name="Google Shape;635;p28"/>
          <p:cNvSpPr txBox="1"/>
          <p:nvPr/>
        </p:nvSpPr>
        <p:spPr>
          <a:xfrm>
            <a:off x="3664275" y="1209975"/>
            <a:ext cx="32019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Light"/>
                <a:ea typeface="Nunito Light"/>
                <a:cs typeface="Nunito Light"/>
                <a:sym typeface="Nunito Light"/>
              </a:rPr>
              <a:t>Jenni Jacobs</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BS,MS,MLIS</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STEM Librarian </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Texas Tech University</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Liaison Areas: </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Math and Statistics</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Physics</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Environmental Toxicology</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Forensic Sciences</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Geosciences</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Kinesiology and Sports Management</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Pre-Professional Health</a:t>
            </a:r>
            <a:endParaRPr sz="1100">
              <a:latin typeface="Nunito Light"/>
              <a:ea typeface="Nunito Light"/>
              <a:cs typeface="Nunito Light"/>
              <a:sym typeface="Nuni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29"/>
          <p:cNvSpPr txBox="1"/>
          <p:nvPr>
            <p:ph type="ctrTitle"/>
          </p:nvPr>
        </p:nvSpPr>
        <p:spPr>
          <a:xfrm>
            <a:off x="3354400" y="2138900"/>
            <a:ext cx="5312700" cy="110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Jenni</a:t>
            </a:r>
            <a:r>
              <a:rPr lang="en"/>
              <a:t>’s Story</a:t>
            </a:r>
            <a:endParaRPr/>
          </a:p>
        </p:txBody>
      </p:sp>
      <p:sp>
        <p:nvSpPr>
          <p:cNvPr id="641" name="Google Shape;641;p29"/>
          <p:cNvSpPr/>
          <p:nvPr/>
        </p:nvSpPr>
        <p:spPr>
          <a:xfrm>
            <a:off x="1484179" y="3801465"/>
            <a:ext cx="1512872" cy="598815"/>
          </a:xfrm>
          <a:custGeom>
            <a:rect b="b" l="l" r="r" t="t"/>
            <a:pathLst>
              <a:path extrusionOk="0" h="18190" w="45956">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1085925" y="1508977"/>
            <a:ext cx="2142467" cy="2855547"/>
          </a:xfrm>
          <a:custGeom>
            <a:rect b="b" l="l" r="r" t="t"/>
            <a:pathLst>
              <a:path extrusionOk="0" h="86742" w="65081">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1085925" y="1494361"/>
            <a:ext cx="2010062" cy="2881817"/>
          </a:xfrm>
          <a:custGeom>
            <a:rect b="b" l="l" r="r" t="t"/>
            <a:pathLst>
              <a:path extrusionOk="0" h="87540" w="61059">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1758361" y="915775"/>
            <a:ext cx="177274" cy="90135"/>
          </a:xfrm>
          <a:custGeom>
            <a:rect b="b" l="l" r="r" t="t"/>
            <a:pathLst>
              <a:path extrusionOk="0" h="2738" w="5385">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1758361" y="915775"/>
            <a:ext cx="348228" cy="378218"/>
          </a:xfrm>
          <a:custGeom>
            <a:rect b="b" l="l" r="r" t="t"/>
            <a:pathLst>
              <a:path extrusionOk="0" h="11489" w="10578">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1846979" y="1199340"/>
            <a:ext cx="356589" cy="164633"/>
          </a:xfrm>
          <a:custGeom>
            <a:rect b="b" l="l" r="r" t="t"/>
            <a:pathLst>
              <a:path extrusionOk="0" h="5001" w="10832">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1849053" y="1220178"/>
            <a:ext cx="1011302" cy="852990"/>
          </a:xfrm>
          <a:custGeom>
            <a:rect b="b" l="l" r="r" t="t"/>
            <a:pathLst>
              <a:path extrusionOk="0" h="25911" w="3072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2023161" y="1760216"/>
            <a:ext cx="912246" cy="415681"/>
          </a:xfrm>
          <a:custGeom>
            <a:rect b="b" l="l" r="r" t="t"/>
            <a:pathLst>
              <a:path extrusionOk="0" h="12627" w="27711">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p:nvPr/>
        </p:nvSpPr>
        <p:spPr>
          <a:xfrm>
            <a:off x="2239998" y="2134474"/>
            <a:ext cx="182476" cy="186623"/>
          </a:xfrm>
          <a:custGeom>
            <a:rect b="b" l="l" r="r" t="t"/>
            <a:pathLst>
              <a:path extrusionOk="0" h="5669" w="5543">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9"/>
          <p:cNvSpPr/>
          <p:nvPr/>
        </p:nvSpPr>
        <p:spPr>
          <a:xfrm>
            <a:off x="2489162" y="2014582"/>
            <a:ext cx="323209" cy="297794"/>
          </a:xfrm>
          <a:custGeom>
            <a:rect b="b" l="l" r="r" t="t"/>
            <a:pathLst>
              <a:path extrusionOk="0" h="9046" w="9818">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0"/>
          <p:cNvSpPr txBox="1"/>
          <p:nvPr>
            <p:ph idx="1" type="subTitle"/>
          </p:nvPr>
        </p:nvSpPr>
        <p:spPr>
          <a:xfrm>
            <a:off x="5269259" y="1870350"/>
            <a:ext cx="2578200" cy="2763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Webinars, webinars, webinars</a:t>
            </a:r>
            <a:endParaRPr/>
          </a:p>
          <a:p>
            <a:pPr indent="-304800" lvl="0" marL="457200" rtl="0" algn="l">
              <a:spcBef>
                <a:spcPts val="1000"/>
              </a:spcBef>
              <a:spcAft>
                <a:spcPts val="0"/>
              </a:spcAft>
              <a:buSzPts val="1200"/>
              <a:buChar char="●"/>
            </a:pPr>
            <a:r>
              <a:rPr lang="en"/>
              <a:t>Databases galore</a:t>
            </a:r>
            <a:endParaRPr/>
          </a:p>
          <a:p>
            <a:pPr indent="-304800" lvl="0" marL="457200" rtl="0" algn="l">
              <a:spcBef>
                <a:spcPts val="1000"/>
              </a:spcBef>
              <a:spcAft>
                <a:spcPts val="0"/>
              </a:spcAft>
              <a:buSzPts val="1200"/>
              <a:buChar char="●"/>
            </a:pPr>
            <a:r>
              <a:rPr lang="en"/>
              <a:t>Let the students fill the gaps for you</a:t>
            </a:r>
            <a:endParaRPr/>
          </a:p>
          <a:p>
            <a:pPr indent="-304800" lvl="0" marL="457200" rtl="0" algn="l">
              <a:spcBef>
                <a:spcPts val="1000"/>
              </a:spcBef>
              <a:spcAft>
                <a:spcPts val="0"/>
              </a:spcAft>
              <a:buSzPts val="1200"/>
              <a:buChar char="●"/>
            </a:pPr>
            <a:r>
              <a:rPr lang="en"/>
              <a:t>You’re never alone</a:t>
            </a:r>
            <a:endParaRPr/>
          </a:p>
          <a:p>
            <a:pPr indent="0" lvl="0" marL="0" rtl="0" algn="ctr">
              <a:spcBef>
                <a:spcPts val="1000"/>
              </a:spcBef>
              <a:spcAft>
                <a:spcPts val="0"/>
              </a:spcAft>
              <a:buNone/>
            </a:pPr>
            <a:r>
              <a:t/>
            </a:r>
            <a:endParaRPr/>
          </a:p>
          <a:p>
            <a:pPr indent="0" lvl="0" marL="0" rtl="0" algn="ctr">
              <a:spcBef>
                <a:spcPts val="100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56" name="Google Shape;656;p30"/>
          <p:cNvSpPr txBox="1"/>
          <p:nvPr>
            <p:ph type="title"/>
          </p:nvPr>
        </p:nvSpPr>
        <p:spPr>
          <a:xfrm>
            <a:off x="617200" y="555275"/>
            <a:ext cx="7909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Filling in the Gaps</a:t>
            </a:r>
            <a:endParaRPr/>
          </a:p>
        </p:txBody>
      </p:sp>
      <p:grpSp>
        <p:nvGrpSpPr>
          <p:cNvPr id="657" name="Google Shape;657;p30"/>
          <p:cNvGrpSpPr/>
          <p:nvPr/>
        </p:nvGrpSpPr>
        <p:grpSpPr>
          <a:xfrm>
            <a:off x="1030270" y="3014488"/>
            <a:ext cx="1715213" cy="1517315"/>
            <a:chOff x="1030270" y="3014488"/>
            <a:chExt cx="1715213" cy="1517315"/>
          </a:xfrm>
        </p:grpSpPr>
        <p:sp>
          <p:nvSpPr>
            <p:cNvPr id="658" name="Google Shape;658;p30"/>
            <p:cNvSpPr/>
            <p:nvPr/>
          </p:nvSpPr>
          <p:spPr>
            <a:xfrm>
              <a:off x="2146757" y="3106346"/>
              <a:ext cx="598725" cy="766496"/>
            </a:xfrm>
            <a:custGeom>
              <a:rect b="b" l="l" r="r" t="t"/>
              <a:pathLst>
                <a:path extrusionOk="0" h="23273" w="18179">
                  <a:moveTo>
                    <a:pt x="4245" y="617"/>
                  </a:moveTo>
                  <a:lnTo>
                    <a:pt x="4245" y="617"/>
                  </a:lnTo>
                  <a:cubicBezTo>
                    <a:pt x="5258" y="1282"/>
                    <a:pt x="6461" y="2201"/>
                    <a:pt x="6303" y="3404"/>
                  </a:cubicBezTo>
                  <a:cubicBezTo>
                    <a:pt x="6145" y="4734"/>
                    <a:pt x="5036" y="5273"/>
                    <a:pt x="4150" y="5969"/>
                  </a:cubicBezTo>
                  <a:cubicBezTo>
                    <a:pt x="3485" y="6603"/>
                    <a:pt x="2693" y="7331"/>
                    <a:pt x="2408" y="8186"/>
                  </a:cubicBezTo>
                  <a:cubicBezTo>
                    <a:pt x="2344" y="8376"/>
                    <a:pt x="2249" y="8471"/>
                    <a:pt x="2186" y="8630"/>
                  </a:cubicBezTo>
                  <a:lnTo>
                    <a:pt x="2313" y="8756"/>
                  </a:lnTo>
                  <a:lnTo>
                    <a:pt x="2313" y="8851"/>
                  </a:lnTo>
                  <a:cubicBezTo>
                    <a:pt x="2166" y="8868"/>
                    <a:pt x="2022" y="8876"/>
                    <a:pt x="1881" y="8876"/>
                  </a:cubicBezTo>
                  <a:cubicBezTo>
                    <a:pt x="1477" y="8876"/>
                    <a:pt x="1089" y="8810"/>
                    <a:pt x="666" y="8693"/>
                  </a:cubicBezTo>
                  <a:cubicBezTo>
                    <a:pt x="761" y="8281"/>
                    <a:pt x="888" y="7933"/>
                    <a:pt x="1046" y="7616"/>
                  </a:cubicBezTo>
                  <a:cubicBezTo>
                    <a:pt x="1109" y="7521"/>
                    <a:pt x="1141" y="7458"/>
                    <a:pt x="1204" y="7363"/>
                  </a:cubicBezTo>
                  <a:cubicBezTo>
                    <a:pt x="1648" y="6413"/>
                    <a:pt x="2376" y="5716"/>
                    <a:pt x="3485" y="5209"/>
                  </a:cubicBezTo>
                  <a:cubicBezTo>
                    <a:pt x="4118" y="4924"/>
                    <a:pt x="4720" y="4671"/>
                    <a:pt x="5068" y="4038"/>
                  </a:cubicBezTo>
                  <a:cubicBezTo>
                    <a:pt x="5765" y="2771"/>
                    <a:pt x="5100" y="1504"/>
                    <a:pt x="4245" y="617"/>
                  </a:cubicBezTo>
                  <a:close/>
                  <a:moveTo>
                    <a:pt x="12732" y="6223"/>
                  </a:moveTo>
                  <a:lnTo>
                    <a:pt x="12732" y="6223"/>
                  </a:lnTo>
                  <a:cubicBezTo>
                    <a:pt x="13904" y="9675"/>
                    <a:pt x="10103" y="11448"/>
                    <a:pt x="7285" y="12335"/>
                  </a:cubicBezTo>
                  <a:cubicBezTo>
                    <a:pt x="5765" y="12810"/>
                    <a:pt x="4340" y="13317"/>
                    <a:pt x="3580" y="14710"/>
                  </a:cubicBezTo>
                  <a:cubicBezTo>
                    <a:pt x="3200" y="14615"/>
                    <a:pt x="2851" y="14488"/>
                    <a:pt x="2534" y="14330"/>
                  </a:cubicBezTo>
                  <a:cubicBezTo>
                    <a:pt x="2408" y="14267"/>
                    <a:pt x="2154" y="14077"/>
                    <a:pt x="1869" y="13855"/>
                  </a:cubicBezTo>
                  <a:cubicBezTo>
                    <a:pt x="3200" y="12968"/>
                    <a:pt x="4466" y="12018"/>
                    <a:pt x="5923" y="11290"/>
                  </a:cubicBezTo>
                  <a:cubicBezTo>
                    <a:pt x="7285" y="10625"/>
                    <a:pt x="8773" y="10308"/>
                    <a:pt x="10167" y="9675"/>
                  </a:cubicBezTo>
                  <a:cubicBezTo>
                    <a:pt x="11592" y="9010"/>
                    <a:pt x="12795" y="7806"/>
                    <a:pt x="12732" y="6223"/>
                  </a:cubicBezTo>
                  <a:close/>
                  <a:moveTo>
                    <a:pt x="2123" y="19207"/>
                  </a:moveTo>
                  <a:cubicBezTo>
                    <a:pt x="5385" y="21962"/>
                    <a:pt x="10262" y="22247"/>
                    <a:pt x="14442" y="22406"/>
                  </a:cubicBezTo>
                  <a:cubicBezTo>
                    <a:pt x="13084" y="22658"/>
                    <a:pt x="11746" y="22784"/>
                    <a:pt x="10427" y="22784"/>
                  </a:cubicBezTo>
                  <a:cubicBezTo>
                    <a:pt x="7102" y="22784"/>
                    <a:pt x="3899" y="21980"/>
                    <a:pt x="793" y="20347"/>
                  </a:cubicBezTo>
                  <a:cubicBezTo>
                    <a:pt x="1141" y="19840"/>
                    <a:pt x="1584" y="19460"/>
                    <a:pt x="2123" y="19207"/>
                  </a:cubicBezTo>
                  <a:close/>
                  <a:moveTo>
                    <a:pt x="3550" y="1"/>
                  </a:moveTo>
                  <a:cubicBezTo>
                    <a:pt x="3387" y="1"/>
                    <a:pt x="3239" y="207"/>
                    <a:pt x="3390" y="332"/>
                  </a:cubicBezTo>
                  <a:cubicBezTo>
                    <a:pt x="4561" y="1314"/>
                    <a:pt x="5701" y="3246"/>
                    <a:pt x="4150" y="4449"/>
                  </a:cubicBezTo>
                  <a:cubicBezTo>
                    <a:pt x="3516" y="4924"/>
                    <a:pt x="2661" y="5083"/>
                    <a:pt x="2028" y="5589"/>
                  </a:cubicBezTo>
                  <a:cubicBezTo>
                    <a:pt x="1489" y="6033"/>
                    <a:pt x="1109" y="6540"/>
                    <a:pt x="824" y="7141"/>
                  </a:cubicBezTo>
                  <a:cubicBezTo>
                    <a:pt x="634" y="7015"/>
                    <a:pt x="444" y="6951"/>
                    <a:pt x="223" y="6825"/>
                  </a:cubicBezTo>
                  <a:lnTo>
                    <a:pt x="1" y="7300"/>
                  </a:lnTo>
                  <a:cubicBezTo>
                    <a:pt x="223" y="7426"/>
                    <a:pt x="476" y="7521"/>
                    <a:pt x="666" y="7648"/>
                  </a:cubicBezTo>
                  <a:cubicBezTo>
                    <a:pt x="603" y="7965"/>
                    <a:pt x="508" y="8281"/>
                    <a:pt x="508" y="8630"/>
                  </a:cubicBezTo>
                  <a:cubicBezTo>
                    <a:pt x="476" y="8598"/>
                    <a:pt x="381" y="8598"/>
                    <a:pt x="318" y="8566"/>
                  </a:cubicBezTo>
                  <a:cubicBezTo>
                    <a:pt x="306" y="8563"/>
                    <a:pt x="296" y="8562"/>
                    <a:pt x="285" y="8562"/>
                  </a:cubicBezTo>
                  <a:cubicBezTo>
                    <a:pt x="181" y="8562"/>
                    <a:pt x="133" y="8699"/>
                    <a:pt x="191" y="8756"/>
                  </a:cubicBezTo>
                  <a:cubicBezTo>
                    <a:pt x="668" y="9138"/>
                    <a:pt x="1342" y="9322"/>
                    <a:pt x="2012" y="9322"/>
                  </a:cubicBezTo>
                  <a:cubicBezTo>
                    <a:pt x="2231" y="9322"/>
                    <a:pt x="2450" y="9302"/>
                    <a:pt x="2661" y="9263"/>
                  </a:cubicBezTo>
                  <a:cubicBezTo>
                    <a:pt x="2693" y="9263"/>
                    <a:pt x="2724" y="9231"/>
                    <a:pt x="2756" y="9231"/>
                  </a:cubicBezTo>
                  <a:lnTo>
                    <a:pt x="2819" y="9231"/>
                  </a:lnTo>
                  <a:cubicBezTo>
                    <a:pt x="2851" y="9231"/>
                    <a:pt x="2851" y="9200"/>
                    <a:pt x="2883" y="9200"/>
                  </a:cubicBezTo>
                  <a:cubicBezTo>
                    <a:pt x="3611" y="9833"/>
                    <a:pt x="4276" y="10593"/>
                    <a:pt x="4815" y="11385"/>
                  </a:cubicBezTo>
                  <a:cubicBezTo>
                    <a:pt x="3706" y="12018"/>
                    <a:pt x="2661" y="12747"/>
                    <a:pt x="1711" y="13602"/>
                  </a:cubicBezTo>
                  <a:cubicBezTo>
                    <a:pt x="1648" y="13633"/>
                    <a:pt x="1648" y="13633"/>
                    <a:pt x="1648" y="13665"/>
                  </a:cubicBezTo>
                  <a:cubicBezTo>
                    <a:pt x="1466" y="13535"/>
                    <a:pt x="1306" y="13427"/>
                    <a:pt x="1219" y="13427"/>
                  </a:cubicBezTo>
                  <a:cubicBezTo>
                    <a:pt x="1200" y="13427"/>
                    <a:pt x="1184" y="13432"/>
                    <a:pt x="1173" y="13443"/>
                  </a:cubicBezTo>
                  <a:cubicBezTo>
                    <a:pt x="1236" y="13380"/>
                    <a:pt x="1236" y="13317"/>
                    <a:pt x="1173" y="13285"/>
                  </a:cubicBezTo>
                  <a:cubicBezTo>
                    <a:pt x="1141" y="13222"/>
                    <a:pt x="1109" y="13190"/>
                    <a:pt x="983" y="13190"/>
                  </a:cubicBezTo>
                  <a:cubicBezTo>
                    <a:pt x="969" y="13187"/>
                    <a:pt x="955" y="13186"/>
                    <a:pt x="942" y="13186"/>
                  </a:cubicBezTo>
                  <a:cubicBezTo>
                    <a:pt x="804" y="13186"/>
                    <a:pt x="703" y="13330"/>
                    <a:pt x="761" y="13475"/>
                  </a:cubicBezTo>
                  <a:cubicBezTo>
                    <a:pt x="856" y="14013"/>
                    <a:pt x="1648" y="14425"/>
                    <a:pt x="2091" y="14647"/>
                  </a:cubicBezTo>
                  <a:cubicBezTo>
                    <a:pt x="2693" y="15027"/>
                    <a:pt x="3390" y="15343"/>
                    <a:pt x="4118" y="15343"/>
                  </a:cubicBezTo>
                  <a:cubicBezTo>
                    <a:pt x="4435" y="15343"/>
                    <a:pt x="4435" y="14932"/>
                    <a:pt x="4181" y="14868"/>
                  </a:cubicBezTo>
                  <a:cubicBezTo>
                    <a:pt x="4150" y="14868"/>
                    <a:pt x="4118" y="14805"/>
                    <a:pt x="4086" y="14805"/>
                  </a:cubicBezTo>
                  <a:cubicBezTo>
                    <a:pt x="4561" y="14140"/>
                    <a:pt x="5195" y="13665"/>
                    <a:pt x="5923" y="13317"/>
                  </a:cubicBezTo>
                  <a:cubicBezTo>
                    <a:pt x="6525" y="14488"/>
                    <a:pt x="6873" y="15723"/>
                    <a:pt x="7095" y="16990"/>
                  </a:cubicBezTo>
                  <a:cubicBezTo>
                    <a:pt x="6956" y="16981"/>
                    <a:pt x="6819" y="16977"/>
                    <a:pt x="6685" y="16977"/>
                  </a:cubicBezTo>
                  <a:cubicBezTo>
                    <a:pt x="6360" y="16977"/>
                    <a:pt x="6047" y="17000"/>
                    <a:pt x="5733" y="17022"/>
                  </a:cubicBezTo>
                  <a:cubicBezTo>
                    <a:pt x="5765" y="16959"/>
                    <a:pt x="5765" y="16832"/>
                    <a:pt x="5828" y="16769"/>
                  </a:cubicBezTo>
                  <a:cubicBezTo>
                    <a:pt x="5866" y="16580"/>
                    <a:pt x="5712" y="16458"/>
                    <a:pt x="5555" y="16458"/>
                  </a:cubicBezTo>
                  <a:cubicBezTo>
                    <a:pt x="5449" y="16458"/>
                    <a:pt x="5341" y="16514"/>
                    <a:pt x="5290" y="16642"/>
                  </a:cubicBezTo>
                  <a:cubicBezTo>
                    <a:pt x="5068" y="17180"/>
                    <a:pt x="4941" y="18510"/>
                    <a:pt x="5606" y="18827"/>
                  </a:cubicBezTo>
                  <a:cubicBezTo>
                    <a:pt x="5641" y="18839"/>
                    <a:pt x="5672" y="18846"/>
                    <a:pt x="5696" y="18846"/>
                  </a:cubicBezTo>
                  <a:cubicBezTo>
                    <a:pt x="5739" y="18846"/>
                    <a:pt x="5765" y="18824"/>
                    <a:pt x="5765" y="18764"/>
                  </a:cubicBezTo>
                  <a:lnTo>
                    <a:pt x="5765" y="18447"/>
                  </a:lnTo>
                  <a:lnTo>
                    <a:pt x="5670" y="17877"/>
                  </a:lnTo>
                  <a:cubicBezTo>
                    <a:pt x="5670" y="17624"/>
                    <a:pt x="5670" y="17434"/>
                    <a:pt x="5701" y="17244"/>
                  </a:cubicBezTo>
                  <a:cubicBezTo>
                    <a:pt x="7838" y="17337"/>
                    <a:pt x="10541" y="18097"/>
                    <a:pt x="13015" y="18097"/>
                  </a:cubicBezTo>
                  <a:cubicBezTo>
                    <a:pt x="14721" y="18097"/>
                    <a:pt x="16318" y="17736"/>
                    <a:pt x="17546" y="16547"/>
                  </a:cubicBezTo>
                  <a:lnTo>
                    <a:pt x="17546" y="16547"/>
                  </a:lnTo>
                  <a:cubicBezTo>
                    <a:pt x="16221" y="18680"/>
                    <a:pt x="14056" y="19411"/>
                    <a:pt x="11745" y="19411"/>
                  </a:cubicBezTo>
                  <a:cubicBezTo>
                    <a:pt x="9801" y="19411"/>
                    <a:pt x="7754" y="18894"/>
                    <a:pt x="6018" y="18257"/>
                  </a:cubicBezTo>
                  <a:cubicBezTo>
                    <a:pt x="6004" y="18254"/>
                    <a:pt x="5991" y="18252"/>
                    <a:pt x="5979" y="18252"/>
                  </a:cubicBezTo>
                  <a:cubicBezTo>
                    <a:pt x="5878" y="18252"/>
                    <a:pt x="5828" y="18359"/>
                    <a:pt x="5828" y="18415"/>
                  </a:cubicBezTo>
                  <a:cubicBezTo>
                    <a:pt x="5828" y="18447"/>
                    <a:pt x="5860" y="18510"/>
                    <a:pt x="5891" y="18542"/>
                  </a:cubicBezTo>
                  <a:cubicBezTo>
                    <a:pt x="6303" y="18732"/>
                    <a:pt x="6715" y="18922"/>
                    <a:pt x="7158" y="19080"/>
                  </a:cubicBezTo>
                  <a:cubicBezTo>
                    <a:pt x="7126" y="19777"/>
                    <a:pt x="7031" y="20442"/>
                    <a:pt x="6936" y="21107"/>
                  </a:cubicBezTo>
                  <a:cubicBezTo>
                    <a:pt x="5353" y="20727"/>
                    <a:pt x="3865" y="20094"/>
                    <a:pt x="2566" y="19017"/>
                  </a:cubicBezTo>
                  <a:cubicBezTo>
                    <a:pt x="2724" y="18985"/>
                    <a:pt x="2851" y="18922"/>
                    <a:pt x="2978" y="18890"/>
                  </a:cubicBezTo>
                  <a:cubicBezTo>
                    <a:pt x="3231" y="18859"/>
                    <a:pt x="3168" y="18447"/>
                    <a:pt x="2915" y="18447"/>
                  </a:cubicBezTo>
                  <a:cubicBezTo>
                    <a:pt x="1648" y="18542"/>
                    <a:pt x="508" y="19587"/>
                    <a:pt x="286" y="20822"/>
                  </a:cubicBezTo>
                  <a:cubicBezTo>
                    <a:pt x="244" y="20907"/>
                    <a:pt x="328" y="20977"/>
                    <a:pt x="399" y="20977"/>
                  </a:cubicBezTo>
                  <a:cubicBezTo>
                    <a:pt x="434" y="20977"/>
                    <a:pt x="465" y="20959"/>
                    <a:pt x="476" y="20917"/>
                  </a:cubicBezTo>
                  <a:cubicBezTo>
                    <a:pt x="539" y="20759"/>
                    <a:pt x="634" y="20601"/>
                    <a:pt x="698" y="20474"/>
                  </a:cubicBezTo>
                  <a:cubicBezTo>
                    <a:pt x="2439" y="21582"/>
                    <a:pt x="4435" y="22374"/>
                    <a:pt x="6461" y="22817"/>
                  </a:cubicBezTo>
                  <a:lnTo>
                    <a:pt x="6525" y="22849"/>
                  </a:lnTo>
                  <a:cubicBezTo>
                    <a:pt x="7796" y="23128"/>
                    <a:pt x="9111" y="23272"/>
                    <a:pt x="10426" y="23272"/>
                  </a:cubicBezTo>
                  <a:cubicBezTo>
                    <a:pt x="12090" y="23272"/>
                    <a:pt x="13754" y="23042"/>
                    <a:pt x="15329" y="22564"/>
                  </a:cubicBezTo>
                  <a:cubicBezTo>
                    <a:pt x="15509" y="22504"/>
                    <a:pt x="15433" y="22245"/>
                    <a:pt x="15263" y="22245"/>
                  </a:cubicBezTo>
                  <a:cubicBezTo>
                    <a:pt x="15253" y="22245"/>
                    <a:pt x="15244" y="22246"/>
                    <a:pt x="15234" y="22247"/>
                  </a:cubicBezTo>
                  <a:cubicBezTo>
                    <a:pt x="15234" y="22216"/>
                    <a:pt x="15234" y="22216"/>
                    <a:pt x="15202" y="22216"/>
                  </a:cubicBezTo>
                  <a:cubicBezTo>
                    <a:pt x="12669" y="21804"/>
                    <a:pt x="9977" y="21772"/>
                    <a:pt x="7443" y="21234"/>
                  </a:cubicBezTo>
                  <a:cubicBezTo>
                    <a:pt x="7570" y="20601"/>
                    <a:pt x="7633" y="19967"/>
                    <a:pt x="7665" y="19270"/>
                  </a:cubicBezTo>
                  <a:cubicBezTo>
                    <a:pt x="8905" y="19667"/>
                    <a:pt x="10243" y="19900"/>
                    <a:pt x="11547" y="19900"/>
                  </a:cubicBezTo>
                  <a:cubicBezTo>
                    <a:pt x="14305" y="19900"/>
                    <a:pt x="16911" y="18856"/>
                    <a:pt x="18116" y="16104"/>
                  </a:cubicBezTo>
                  <a:cubicBezTo>
                    <a:pt x="18179" y="15977"/>
                    <a:pt x="18084" y="15850"/>
                    <a:pt x="17957" y="15850"/>
                  </a:cubicBezTo>
                  <a:cubicBezTo>
                    <a:pt x="17934" y="15782"/>
                    <a:pt x="17862" y="15730"/>
                    <a:pt x="17824" y="15730"/>
                  </a:cubicBezTo>
                  <a:cubicBezTo>
                    <a:pt x="17809" y="15730"/>
                    <a:pt x="17799" y="15737"/>
                    <a:pt x="17799" y="15755"/>
                  </a:cubicBezTo>
                  <a:cubicBezTo>
                    <a:pt x="16485" y="17190"/>
                    <a:pt x="14926" y="17595"/>
                    <a:pt x="13267" y="17595"/>
                  </a:cubicBezTo>
                  <a:cubicBezTo>
                    <a:pt x="11446" y="17595"/>
                    <a:pt x="9505" y="17108"/>
                    <a:pt x="7633" y="16959"/>
                  </a:cubicBezTo>
                  <a:cubicBezTo>
                    <a:pt x="7475" y="15819"/>
                    <a:pt x="7158" y="14615"/>
                    <a:pt x="6651" y="13507"/>
                  </a:cubicBezTo>
                  <a:lnTo>
                    <a:pt x="6398" y="13032"/>
                  </a:lnTo>
                  <a:cubicBezTo>
                    <a:pt x="8108" y="12335"/>
                    <a:pt x="10135" y="11955"/>
                    <a:pt x="11528" y="10846"/>
                  </a:cubicBezTo>
                  <a:cubicBezTo>
                    <a:pt x="13049" y="9643"/>
                    <a:pt x="14062" y="7331"/>
                    <a:pt x="12795" y="5558"/>
                  </a:cubicBezTo>
                  <a:cubicBezTo>
                    <a:pt x="12732" y="5526"/>
                    <a:pt x="12700" y="5526"/>
                    <a:pt x="12669" y="5526"/>
                  </a:cubicBezTo>
                  <a:cubicBezTo>
                    <a:pt x="12625" y="5483"/>
                    <a:pt x="12570" y="5462"/>
                    <a:pt x="12519" y="5462"/>
                  </a:cubicBezTo>
                  <a:cubicBezTo>
                    <a:pt x="12420" y="5462"/>
                    <a:pt x="12331" y="5539"/>
                    <a:pt x="12352" y="5684"/>
                  </a:cubicBezTo>
                  <a:cubicBezTo>
                    <a:pt x="13049" y="8883"/>
                    <a:pt x="8995" y="9516"/>
                    <a:pt x="6841" y="10371"/>
                  </a:cubicBezTo>
                  <a:cubicBezTo>
                    <a:pt x="6303" y="10625"/>
                    <a:pt x="5765" y="10846"/>
                    <a:pt x="5258" y="11132"/>
                  </a:cubicBezTo>
                  <a:cubicBezTo>
                    <a:pt x="4561" y="10150"/>
                    <a:pt x="3770" y="9263"/>
                    <a:pt x="2851" y="8535"/>
                  </a:cubicBezTo>
                  <a:cubicBezTo>
                    <a:pt x="3200" y="6381"/>
                    <a:pt x="6398" y="5779"/>
                    <a:pt x="6620" y="3626"/>
                  </a:cubicBezTo>
                  <a:cubicBezTo>
                    <a:pt x="6778" y="1884"/>
                    <a:pt x="5131" y="681"/>
                    <a:pt x="3706" y="79"/>
                  </a:cubicBezTo>
                  <a:lnTo>
                    <a:pt x="3675" y="47"/>
                  </a:lnTo>
                  <a:cubicBezTo>
                    <a:pt x="3635" y="15"/>
                    <a:pt x="3592" y="1"/>
                    <a:pt x="3550"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0"/>
            <p:cNvSpPr/>
            <p:nvPr/>
          </p:nvSpPr>
          <p:spPr>
            <a:xfrm>
              <a:off x="1030270" y="3014488"/>
              <a:ext cx="1643226" cy="1517315"/>
            </a:xfrm>
            <a:custGeom>
              <a:rect b="b" l="l" r="r" t="t"/>
              <a:pathLst>
                <a:path extrusionOk="0" h="46070" w="49893">
                  <a:moveTo>
                    <a:pt x="20567" y="4768"/>
                  </a:moveTo>
                  <a:lnTo>
                    <a:pt x="20567" y="4768"/>
                  </a:lnTo>
                  <a:cubicBezTo>
                    <a:pt x="20884" y="6162"/>
                    <a:pt x="21612" y="7428"/>
                    <a:pt x="22626" y="8473"/>
                  </a:cubicBezTo>
                  <a:cubicBezTo>
                    <a:pt x="22942" y="8822"/>
                    <a:pt x="23322" y="9107"/>
                    <a:pt x="23734" y="9329"/>
                  </a:cubicBezTo>
                  <a:cubicBezTo>
                    <a:pt x="23734" y="9360"/>
                    <a:pt x="23671" y="9360"/>
                    <a:pt x="23671" y="9424"/>
                  </a:cubicBezTo>
                  <a:cubicBezTo>
                    <a:pt x="23671" y="9424"/>
                    <a:pt x="23734" y="9360"/>
                    <a:pt x="23766" y="9360"/>
                  </a:cubicBezTo>
                  <a:cubicBezTo>
                    <a:pt x="25413" y="10437"/>
                    <a:pt x="27408" y="11165"/>
                    <a:pt x="27154" y="13477"/>
                  </a:cubicBezTo>
                  <a:lnTo>
                    <a:pt x="27154" y="13540"/>
                  </a:lnTo>
                  <a:lnTo>
                    <a:pt x="26933" y="13635"/>
                  </a:lnTo>
                  <a:cubicBezTo>
                    <a:pt x="26838" y="13699"/>
                    <a:pt x="26743" y="13730"/>
                    <a:pt x="26648" y="13762"/>
                  </a:cubicBezTo>
                  <a:cubicBezTo>
                    <a:pt x="26173" y="12432"/>
                    <a:pt x="25001" y="11735"/>
                    <a:pt x="23766" y="11070"/>
                  </a:cubicBezTo>
                  <a:cubicBezTo>
                    <a:pt x="21422" y="9772"/>
                    <a:pt x="20884" y="7270"/>
                    <a:pt x="20567" y="4768"/>
                  </a:cubicBezTo>
                  <a:close/>
                  <a:moveTo>
                    <a:pt x="6076" y="6145"/>
                  </a:moveTo>
                  <a:cubicBezTo>
                    <a:pt x="8936" y="6145"/>
                    <a:pt x="11754" y="6772"/>
                    <a:pt x="14360" y="8220"/>
                  </a:cubicBezTo>
                  <a:cubicBezTo>
                    <a:pt x="16861" y="9592"/>
                    <a:pt x="19156" y="13049"/>
                    <a:pt x="22235" y="13049"/>
                  </a:cubicBezTo>
                  <a:cubicBezTo>
                    <a:pt x="22353" y="13049"/>
                    <a:pt x="22473" y="13044"/>
                    <a:pt x="22594" y="13034"/>
                  </a:cubicBezTo>
                  <a:cubicBezTo>
                    <a:pt x="22752" y="13007"/>
                    <a:pt x="22822" y="12872"/>
                    <a:pt x="22805" y="12754"/>
                  </a:cubicBezTo>
                  <a:lnTo>
                    <a:pt x="22805" y="12754"/>
                  </a:lnTo>
                  <a:cubicBezTo>
                    <a:pt x="22827" y="12791"/>
                    <a:pt x="22859" y="12824"/>
                    <a:pt x="22879" y="12844"/>
                  </a:cubicBezTo>
                  <a:cubicBezTo>
                    <a:pt x="22974" y="13002"/>
                    <a:pt x="23006" y="13129"/>
                    <a:pt x="23037" y="13287"/>
                  </a:cubicBezTo>
                  <a:cubicBezTo>
                    <a:pt x="23132" y="13540"/>
                    <a:pt x="23132" y="13794"/>
                    <a:pt x="23132" y="14047"/>
                  </a:cubicBezTo>
                  <a:cubicBezTo>
                    <a:pt x="23101" y="14364"/>
                    <a:pt x="23069" y="14712"/>
                    <a:pt x="22974" y="15029"/>
                  </a:cubicBezTo>
                  <a:cubicBezTo>
                    <a:pt x="22974" y="14997"/>
                    <a:pt x="22911" y="14997"/>
                    <a:pt x="22847" y="14997"/>
                  </a:cubicBezTo>
                  <a:cubicBezTo>
                    <a:pt x="22746" y="15003"/>
                    <a:pt x="22646" y="15006"/>
                    <a:pt x="22547" y="15006"/>
                  </a:cubicBezTo>
                  <a:cubicBezTo>
                    <a:pt x="19934" y="15006"/>
                    <a:pt x="18253" y="13029"/>
                    <a:pt x="16514" y="11229"/>
                  </a:cubicBezTo>
                  <a:cubicBezTo>
                    <a:pt x="15342" y="9962"/>
                    <a:pt x="13980" y="8853"/>
                    <a:pt x="12460" y="8030"/>
                  </a:cubicBezTo>
                  <a:cubicBezTo>
                    <a:pt x="10243" y="6827"/>
                    <a:pt x="7773" y="6162"/>
                    <a:pt x="5271" y="6162"/>
                  </a:cubicBezTo>
                  <a:cubicBezTo>
                    <a:pt x="5540" y="6151"/>
                    <a:pt x="5808" y="6145"/>
                    <a:pt x="6076" y="6145"/>
                  </a:cubicBezTo>
                  <a:close/>
                  <a:moveTo>
                    <a:pt x="33704" y="425"/>
                  </a:moveTo>
                  <a:cubicBezTo>
                    <a:pt x="33715" y="425"/>
                    <a:pt x="33728" y="434"/>
                    <a:pt x="33742" y="461"/>
                  </a:cubicBezTo>
                  <a:cubicBezTo>
                    <a:pt x="35610" y="3755"/>
                    <a:pt x="35167" y="7143"/>
                    <a:pt x="33298" y="10310"/>
                  </a:cubicBezTo>
                  <a:cubicBezTo>
                    <a:pt x="31810" y="12812"/>
                    <a:pt x="32633" y="17246"/>
                    <a:pt x="29656" y="18671"/>
                  </a:cubicBezTo>
                  <a:cubicBezTo>
                    <a:pt x="29371" y="18544"/>
                    <a:pt x="29150" y="18386"/>
                    <a:pt x="28960" y="18196"/>
                  </a:cubicBezTo>
                  <a:cubicBezTo>
                    <a:pt x="29910" y="17816"/>
                    <a:pt x="30448" y="17056"/>
                    <a:pt x="30701" y="16011"/>
                  </a:cubicBezTo>
                  <a:cubicBezTo>
                    <a:pt x="31208" y="13921"/>
                    <a:pt x="30606" y="12020"/>
                    <a:pt x="31873" y="10089"/>
                  </a:cubicBezTo>
                  <a:cubicBezTo>
                    <a:pt x="32031" y="9899"/>
                    <a:pt x="32158" y="9645"/>
                    <a:pt x="32316" y="9455"/>
                  </a:cubicBezTo>
                  <a:cubicBezTo>
                    <a:pt x="32380" y="9455"/>
                    <a:pt x="32443" y="9455"/>
                    <a:pt x="32507" y="9487"/>
                  </a:cubicBezTo>
                  <a:lnTo>
                    <a:pt x="32760" y="9012"/>
                  </a:lnTo>
                  <a:cubicBezTo>
                    <a:pt x="32728" y="9012"/>
                    <a:pt x="32665" y="8980"/>
                    <a:pt x="32633" y="8980"/>
                  </a:cubicBezTo>
                  <a:cubicBezTo>
                    <a:pt x="33298" y="7998"/>
                    <a:pt x="33900" y="7048"/>
                    <a:pt x="34090" y="5782"/>
                  </a:cubicBezTo>
                  <a:cubicBezTo>
                    <a:pt x="34407" y="3976"/>
                    <a:pt x="34090" y="2171"/>
                    <a:pt x="33678" y="461"/>
                  </a:cubicBezTo>
                  <a:cubicBezTo>
                    <a:pt x="33678" y="443"/>
                    <a:pt x="33689" y="425"/>
                    <a:pt x="33704" y="425"/>
                  </a:cubicBezTo>
                  <a:close/>
                  <a:moveTo>
                    <a:pt x="1566" y="17246"/>
                  </a:moveTo>
                  <a:cubicBezTo>
                    <a:pt x="2368" y="19651"/>
                    <a:pt x="4860" y="20996"/>
                    <a:pt x="7332" y="20996"/>
                  </a:cubicBezTo>
                  <a:cubicBezTo>
                    <a:pt x="7790" y="20996"/>
                    <a:pt x="8246" y="20950"/>
                    <a:pt x="8691" y="20856"/>
                  </a:cubicBezTo>
                  <a:cubicBezTo>
                    <a:pt x="10782" y="20413"/>
                    <a:pt x="12112" y="18956"/>
                    <a:pt x="13980" y="18037"/>
                  </a:cubicBezTo>
                  <a:cubicBezTo>
                    <a:pt x="14786" y="17644"/>
                    <a:pt x="15623" y="17478"/>
                    <a:pt x="16462" y="17478"/>
                  </a:cubicBezTo>
                  <a:cubicBezTo>
                    <a:pt x="18395" y="17478"/>
                    <a:pt x="20339" y="18361"/>
                    <a:pt x="21929" y="19399"/>
                  </a:cubicBezTo>
                  <a:cubicBezTo>
                    <a:pt x="21974" y="19422"/>
                    <a:pt x="22019" y="19432"/>
                    <a:pt x="22059" y="19432"/>
                  </a:cubicBezTo>
                  <a:cubicBezTo>
                    <a:pt x="22134" y="19432"/>
                    <a:pt x="22194" y="19397"/>
                    <a:pt x="22214" y="19336"/>
                  </a:cubicBezTo>
                  <a:cubicBezTo>
                    <a:pt x="22309" y="19399"/>
                    <a:pt x="22372" y="19399"/>
                    <a:pt x="22467" y="19431"/>
                  </a:cubicBezTo>
                  <a:cubicBezTo>
                    <a:pt x="22467" y="19558"/>
                    <a:pt x="22372" y="19621"/>
                    <a:pt x="22341" y="19716"/>
                  </a:cubicBezTo>
                  <a:cubicBezTo>
                    <a:pt x="22151" y="19906"/>
                    <a:pt x="21897" y="20001"/>
                    <a:pt x="21612" y="20096"/>
                  </a:cubicBezTo>
                  <a:cubicBezTo>
                    <a:pt x="20217" y="18975"/>
                    <a:pt x="18450" y="18422"/>
                    <a:pt x="16665" y="18422"/>
                  </a:cubicBezTo>
                  <a:cubicBezTo>
                    <a:pt x="16181" y="18422"/>
                    <a:pt x="15695" y="18463"/>
                    <a:pt x="15215" y="18544"/>
                  </a:cubicBezTo>
                  <a:cubicBezTo>
                    <a:pt x="15184" y="18544"/>
                    <a:pt x="15120" y="18544"/>
                    <a:pt x="15089" y="18512"/>
                  </a:cubicBezTo>
                  <a:lnTo>
                    <a:pt x="15089" y="18608"/>
                  </a:lnTo>
                  <a:cubicBezTo>
                    <a:pt x="14487" y="18703"/>
                    <a:pt x="13917" y="18924"/>
                    <a:pt x="13347" y="19146"/>
                  </a:cubicBezTo>
                  <a:cubicBezTo>
                    <a:pt x="11225" y="20096"/>
                    <a:pt x="9673" y="21774"/>
                    <a:pt x="7140" y="21774"/>
                  </a:cubicBezTo>
                  <a:cubicBezTo>
                    <a:pt x="4321" y="21774"/>
                    <a:pt x="2041" y="19906"/>
                    <a:pt x="1566" y="17246"/>
                  </a:cubicBezTo>
                  <a:close/>
                  <a:moveTo>
                    <a:pt x="17242" y="21141"/>
                  </a:moveTo>
                  <a:cubicBezTo>
                    <a:pt x="17654" y="21236"/>
                    <a:pt x="18034" y="21458"/>
                    <a:pt x="18287" y="21774"/>
                  </a:cubicBezTo>
                  <a:cubicBezTo>
                    <a:pt x="15849" y="25005"/>
                    <a:pt x="11732" y="25448"/>
                    <a:pt x="8058" y="26335"/>
                  </a:cubicBezTo>
                  <a:cubicBezTo>
                    <a:pt x="5303" y="27031"/>
                    <a:pt x="2896" y="28203"/>
                    <a:pt x="964" y="30198"/>
                  </a:cubicBezTo>
                  <a:cubicBezTo>
                    <a:pt x="4828" y="24878"/>
                    <a:pt x="12713" y="25955"/>
                    <a:pt x="17179" y="21268"/>
                  </a:cubicBezTo>
                  <a:cubicBezTo>
                    <a:pt x="17242" y="21236"/>
                    <a:pt x="17242" y="21173"/>
                    <a:pt x="17242" y="21141"/>
                  </a:cubicBezTo>
                  <a:close/>
                  <a:moveTo>
                    <a:pt x="36655" y="26335"/>
                  </a:moveTo>
                  <a:cubicBezTo>
                    <a:pt x="38397" y="26398"/>
                    <a:pt x="39949" y="26936"/>
                    <a:pt x="41247" y="28140"/>
                  </a:cubicBezTo>
                  <a:cubicBezTo>
                    <a:pt x="42197" y="28963"/>
                    <a:pt x="42926" y="30072"/>
                    <a:pt x="43844" y="30927"/>
                  </a:cubicBezTo>
                  <a:cubicBezTo>
                    <a:pt x="45174" y="32193"/>
                    <a:pt x="47043" y="33112"/>
                    <a:pt x="48848" y="33619"/>
                  </a:cubicBezTo>
                  <a:cubicBezTo>
                    <a:pt x="48400" y="33708"/>
                    <a:pt x="47952" y="33754"/>
                    <a:pt x="47508" y="33754"/>
                  </a:cubicBezTo>
                  <a:cubicBezTo>
                    <a:pt x="46539" y="33754"/>
                    <a:pt x="45589" y="33536"/>
                    <a:pt x="44699" y="33080"/>
                  </a:cubicBezTo>
                  <a:cubicBezTo>
                    <a:pt x="43274" y="32320"/>
                    <a:pt x="42514" y="31022"/>
                    <a:pt x="41501" y="29882"/>
                  </a:cubicBezTo>
                  <a:cubicBezTo>
                    <a:pt x="40202" y="28235"/>
                    <a:pt x="38334" y="27253"/>
                    <a:pt x="36275" y="27095"/>
                  </a:cubicBezTo>
                  <a:cubicBezTo>
                    <a:pt x="36338" y="26810"/>
                    <a:pt x="36433" y="26493"/>
                    <a:pt x="36655" y="26335"/>
                  </a:cubicBezTo>
                  <a:close/>
                  <a:moveTo>
                    <a:pt x="20621" y="28573"/>
                  </a:moveTo>
                  <a:cubicBezTo>
                    <a:pt x="20707" y="28573"/>
                    <a:pt x="20795" y="28577"/>
                    <a:pt x="20884" y="28583"/>
                  </a:cubicBezTo>
                  <a:lnTo>
                    <a:pt x="20916" y="28583"/>
                  </a:lnTo>
                  <a:cubicBezTo>
                    <a:pt x="21042" y="28773"/>
                    <a:pt x="21106" y="29058"/>
                    <a:pt x="21137" y="29280"/>
                  </a:cubicBezTo>
                  <a:cubicBezTo>
                    <a:pt x="18540" y="29882"/>
                    <a:pt x="16862" y="32225"/>
                    <a:pt x="14867" y="33777"/>
                  </a:cubicBezTo>
                  <a:cubicBezTo>
                    <a:pt x="12397" y="35677"/>
                    <a:pt x="9578" y="36785"/>
                    <a:pt x="6570" y="37355"/>
                  </a:cubicBezTo>
                  <a:cubicBezTo>
                    <a:pt x="9040" y="36690"/>
                    <a:pt x="11288" y="35487"/>
                    <a:pt x="13347" y="34030"/>
                  </a:cubicBezTo>
                  <a:cubicBezTo>
                    <a:pt x="14423" y="33270"/>
                    <a:pt x="15405" y="32415"/>
                    <a:pt x="16324" y="31497"/>
                  </a:cubicBezTo>
                  <a:cubicBezTo>
                    <a:pt x="17537" y="30253"/>
                    <a:pt x="18663" y="28573"/>
                    <a:pt x="20621" y="28573"/>
                  </a:cubicBezTo>
                  <a:close/>
                  <a:moveTo>
                    <a:pt x="25571" y="22724"/>
                  </a:moveTo>
                  <a:lnTo>
                    <a:pt x="25571" y="22724"/>
                  </a:lnTo>
                  <a:cubicBezTo>
                    <a:pt x="25951" y="24625"/>
                    <a:pt x="26046" y="26683"/>
                    <a:pt x="25476" y="28583"/>
                  </a:cubicBezTo>
                  <a:cubicBezTo>
                    <a:pt x="24843" y="30642"/>
                    <a:pt x="23322" y="32003"/>
                    <a:pt x="22056" y="33650"/>
                  </a:cubicBezTo>
                  <a:cubicBezTo>
                    <a:pt x="20409" y="35804"/>
                    <a:pt x="19617" y="38654"/>
                    <a:pt x="19522" y="41441"/>
                  </a:cubicBezTo>
                  <a:cubicBezTo>
                    <a:pt x="19301" y="39731"/>
                    <a:pt x="19301" y="38021"/>
                    <a:pt x="19776" y="36342"/>
                  </a:cubicBezTo>
                  <a:cubicBezTo>
                    <a:pt x="20282" y="34442"/>
                    <a:pt x="21391" y="32859"/>
                    <a:pt x="22531" y="31275"/>
                  </a:cubicBezTo>
                  <a:cubicBezTo>
                    <a:pt x="24368" y="28710"/>
                    <a:pt x="25413" y="26145"/>
                    <a:pt x="24589" y="23041"/>
                  </a:cubicBezTo>
                  <a:cubicBezTo>
                    <a:pt x="24906" y="22851"/>
                    <a:pt x="25223" y="22756"/>
                    <a:pt x="25571" y="22724"/>
                  </a:cubicBezTo>
                  <a:close/>
                  <a:moveTo>
                    <a:pt x="30701" y="24213"/>
                  </a:moveTo>
                  <a:lnTo>
                    <a:pt x="30701" y="24213"/>
                  </a:lnTo>
                  <a:cubicBezTo>
                    <a:pt x="31208" y="24498"/>
                    <a:pt x="31683" y="24783"/>
                    <a:pt x="32063" y="25258"/>
                  </a:cubicBezTo>
                  <a:cubicBezTo>
                    <a:pt x="31810" y="26905"/>
                    <a:pt x="31525" y="28710"/>
                    <a:pt x="32316" y="30357"/>
                  </a:cubicBezTo>
                  <a:cubicBezTo>
                    <a:pt x="32823" y="31433"/>
                    <a:pt x="33773" y="32225"/>
                    <a:pt x="34343" y="33239"/>
                  </a:cubicBezTo>
                  <a:cubicBezTo>
                    <a:pt x="35040" y="34600"/>
                    <a:pt x="35293" y="36089"/>
                    <a:pt x="35483" y="37609"/>
                  </a:cubicBezTo>
                  <a:cubicBezTo>
                    <a:pt x="35768" y="39604"/>
                    <a:pt x="36085" y="42296"/>
                    <a:pt x="37352" y="44101"/>
                  </a:cubicBezTo>
                  <a:cubicBezTo>
                    <a:pt x="36655" y="43468"/>
                    <a:pt x="36085" y="42739"/>
                    <a:pt x="35547" y="41916"/>
                  </a:cubicBezTo>
                  <a:cubicBezTo>
                    <a:pt x="34502" y="39984"/>
                    <a:pt x="34533" y="37831"/>
                    <a:pt x="34027" y="35740"/>
                  </a:cubicBezTo>
                  <a:cubicBezTo>
                    <a:pt x="33077" y="31845"/>
                    <a:pt x="29055" y="28457"/>
                    <a:pt x="30701" y="24213"/>
                  </a:cubicBezTo>
                  <a:close/>
                  <a:moveTo>
                    <a:pt x="33867" y="0"/>
                  </a:moveTo>
                  <a:cubicBezTo>
                    <a:pt x="33837" y="0"/>
                    <a:pt x="33805" y="7"/>
                    <a:pt x="33773" y="18"/>
                  </a:cubicBezTo>
                  <a:cubicBezTo>
                    <a:pt x="33615" y="18"/>
                    <a:pt x="33457" y="113"/>
                    <a:pt x="33393" y="240"/>
                  </a:cubicBezTo>
                  <a:cubicBezTo>
                    <a:pt x="33298" y="335"/>
                    <a:pt x="33298" y="493"/>
                    <a:pt x="33393" y="651"/>
                  </a:cubicBezTo>
                  <a:cubicBezTo>
                    <a:pt x="33425" y="715"/>
                    <a:pt x="33457" y="715"/>
                    <a:pt x="33488" y="715"/>
                  </a:cubicBezTo>
                  <a:cubicBezTo>
                    <a:pt x="33710" y="2171"/>
                    <a:pt x="33932" y="3628"/>
                    <a:pt x="33773" y="5085"/>
                  </a:cubicBezTo>
                  <a:cubicBezTo>
                    <a:pt x="33678" y="6573"/>
                    <a:pt x="33013" y="7618"/>
                    <a:pt x="32285" y="8790"/>
                  </a:cubicBezTo>
                  <a:cubicBezTo>
                    <a:pt x="30850" y="8342"/>
                    <a:pt x="29358" y="8091"/>
                    <a:pt x="27810" y="8091"/>
                  </a:cubicBezTo>
                  <a:cubicBezTo>
                    <a:pt x="27718" y="8091"/>
                    <a:pt x="27627" y="8092"/>
                    <a:pt x="27534" y="8093"/>
                  </a:cubicBezTo>
                  <a:cubicBezTo>
                    <a:pt x="26236" y="8157"/>
                    <a:pt x="25001" y="8378"/>
                    <a:pt x="23798" y="8790"/>
                  </a:cubicBezTo>
                  <a:cubicBezTo>
                    <a:pt x="22277" y="7618"/>
                    <a:pt x="21264" y="6288"/>
                    <a:pt x="20599" y="4103"/>
                  </a:cubicBezTo>
                  <a:cubicBezTo>
                    <a:pt x="20586" y="4090"/>
                    <a:pt x="20556" y="4082"/>
                    <a:pt x="20526" y="4082"/>
                  </a:cubicBezTo>
                  <a:cubicBezTo>
                    <a:pt x="20484" y="4082"/>
                    <a:pt x="20441" y="4098"/>
                    <a:pt x="20441" y="4135"/>
                  </a:cubicBezTo>
                  <a:lnTo>
                    <a:pt x="20441" y="4166"/>
                  </a:lnTo>
                  <a:cubicBezTo>
                    <a:pt x="20429" y="4144"/>
                    <a:pt x="20406" y="4134"/>
                    <a:pt x="20381" y="4134"/>
                  </a:cubicBezTo>
                  <a:cubicBezTo>
                    <a:pt x="20335" y="4134"/>
                    <a:pt x="20282" y="4168"/>
                    <a:pt x="20282" y="4230"/>
                  </a:cubicBezTo>
                  <a:cubicBezTo>
                    <a:pt x="20156" y="5972"/>
                    <a:pt x="20536" y="8347"/>
                    <a:pt x="21517" y="9804"/>
                  </a:cubicBezTo>
                  <a:cubicBezTo>
                    <a:pt x="20694" y="10247"/>
                    <a:pt x="19934" y="10785"/>
                    <a:pt x="19269" y="11387"/>
                  </a:cubicBezTo>
                  <a:cubicBezTo>
                    <a:pt x="18414" y="10754"/>
                    <a:pt x="17622" y="9962"/>
                    <a:pt x="16799" y="9329"/>
                  </a:cubicBezTo>
                  <a:cubicBezTo>
                    <a:pt x="15564" y="8378"/>
                    <a:pt x="14233" y="7618"/>
                    <a:pt x="12745" y="7048"/>
                  </a:cubicBezTo>
                  <a:cubicBezTo>
                    <a:pt x="10715" y="6220"/>
                    <a:pt x="8468" y="5744"/>
                    <a:pt x="6227" y="5744"/>
                  </a:cubicBezTo>
                  <a:cubicBezTo>
                    <a:pt x="5041" y="5744"/>
                    <a:pt x="3856" y="5877"/>
                    <a:pt x="2706" y="6162"/>
                  </a:cubicBezTo>
                  <a:cubicBezTo>
                    <a:pt x="2643" y="6162"/>
                    <a:pt x="2674" y="6320"/>
                    <a:pt x="2738" y="6320"/>
                  </a:cubicBezTo>
                  <a:cubicBezTo>
                    <a:pt x="2706" y="6320"/>
                    <a:pt x="2674" y="6320"/>
                    <a:pt x="2579" y="6352"/>
                  </a:cubicBezTo>
                  <a:cubicBezTo>
                    <a:pt x="2516" y="6352"/>
                    <a:pt x="2548" y="6510"/>
                    <a:pt x="2611" y="6510"/>
                  </a:cubicBezTo>
                  <a:cubicBezTo>
                    <a:pt x="3191" y="6459"/>
                    <a:pt x="3771" y="6433"/>
                    <a:pt x="4349" y="6433"/>
                  </a:cubicBezTo>
                  <a:cubicBezTo>
                    <a:pt x="8092" y="6433"/>
                    <a:pt x="11737" y="7520"/>
                    <a:pt x="14645" y="9962"/>
                  </a:cubicBezTo>
                  <a:cubicBezTo>
                    <a:pt x="15722" y="10880"/>
                    <a:pt x="16704" y="12020"/>
                    <a:pt x="17749" y="13034"/>
                  </a:cubicBezTo>
                  <a:cubicBezTo>
                    <a:pt x="16799" y="14206"/>
                    <a:pt x="16039" y="15536"/>
                    <a:pt x="15532" y="16992"/>
                  </a:cubicBezTo>
                  <a:cubicBezTo>
                    <a:pt x="15564" y="17056"/>
                    <a:pt x="15659" y="17056"/>
                    <a:pt x="15690" y="17087"/>
                  </a:cubicBezTo>
                  <a:cubicBezTo>
                    <a:pt x="15722" y="17087"/>
                    <a:pt x="15817" y="17087"/>
                    <a:pt x="15849" y="17119"/>
                  </a:cubicBezTo>
                  <a:lnTo>
                    <a:pt x="15880" y="17119"/>
                  </a:lnTo>
                  <a:cubicBezTo>
                    <a:pt x="15025" y="17214"/>
                    <a:pt x="14170" y="17467"/>
                    <a:pt x="13347" y="17942"/>
                  </a:cubicBezTo>
                  <a:cubicBezTo>
                    <a:pt x="11415" y="19114"/>
                    <a:pt x="9895" y="20476"/>
                    <a:pt x="7488" y="20603"/>
                  </a:cubicBezTo>
                  <a:cubicBezTo>
                    <a:pt x="7383" y="20607"/>
                    <a:pt x="7278" y="20610"/>
                    <a:pt x="7175" y="20610"/>
                  </a:cubicBezTo>
                  <a:cubicBezTo>
                    <a:pt x="4499" y="20610"/>
                    <a:pt x="2328" y="19046"/>
                    <a:pt x="1566" y="16454"/>
                  </a:cubicBezTo>
                  <a:cubicBezTo>
                    <a:pt x="1566" y="16395"/>
                    <a:pt x="1538" y="16370"/>
                    <a:pt x="1506" y="16370"/>
                  </a:cubicBezTo>
                  <a:cubicBezTo>
                    <a:pt x="1469" y="16370"/>
                    <a:pt x="1424" y="16403"/>
                    <a:pt x="1407" y="16454"/>
                  </a:cubicBezTo>
                  <a:cubicBezTo>
                    <a:pt x="1386" y="16447"/>
                    <a:pt x="1362" y="16443"/>
                    <a:pt x="1336" y="16443"/>
                  </a:cubicBezTo>
                  <a:cubicBezTo>
                    <a:pt x="1249" y="16443"/>
                    <a:pt x="1154" y="16490"/>
                    <a:pt x="1154" y="16612"/>
                  </a:cubicBezTo>
                  <a:cubicBezTo>
                    <a:pt x="1268" y="19916"/>
                    <a:pt x="4098" y="22145"/>
                    <a:pt x="7223" y="22145"/>
                  </a:cubicBezTo>
                  <a:cubicBezTo>
                    <a:pt x="7573" y="22145"/>
                    <a:pt x="7926" y="22117"/>
                    <a:pt x="8280" y="22059"/>
                  </a:cubicBezTo>
                  <a:cubicBezTo>
                    <a:pt x="10623" y="21711"/>
                    <a:pt x="12207" y="19906"/>
                    <a:pt x="14423" y="19209"/>
                  </a:cubicBezTo>
                  <a:cubicBezTo>
                    <a:pt x="14645" y="19146"/>
                    <a:pt x="14867" y="19114"/>
                    <a:pt x="15057" y="19051"/>
                  </a:cubicBezTo>
                  <a:lnTo>
                    <a:pt x="15057" y="19051"/>
                  </a:lnTo>
                  <a:cubicBezTo>
                    <a:pt x="14867" y="20223"/>
                    <a:pt x="14867" y="21363"/>
                    <a:pt x="15025" y="22471"/>
                  </a:cubicBezTo>
                  <a:cubicBezTo>
                    <a:pt x="10116" y="25448"/>
                    <a:pt x="2389" y="25163"/>
                    <a:pt x="172" y="31022"/>
                  </a:cubicBezTo>
                  <a:cubicBezTo>
                    <a:pt x="172" y="31053"/>
                    <a:pt x="141" y="31085"/>
                    <a:pt x="77" y="31148"/>
                  </a:cubicBezTo>
                  <a:cubicBezTo>
                    <a:pt x="0" y="31226"/>
                    <a:pt x="90" y="31324"/>
                    <a:pt x="161" y="31324"/>
                  </a:cubicBezTo>
                  <a:cubicBezTo>
                    <a:pt x="177" y="31324"/>
                    <a:pt x="192" y="31319"/>
                    <a:pt x="204" y="31307"/>
                  </a:cubicBezTo>
                  <a:cubicBezTo>
                    <a:pt x="3244" y="28045"/>
                    <a:pt x="6886" y="27063"/>
                    <a:pt x="11098" y="26113"/>
                  </a:cubicBezTo>
                  <a:cubicBezTo>
                    <a:pt x="12587" y="25796"/>
                    <a:pt x="14138" y="25321"/>
                    <a:pt x="15500" y="24656"/>
                  </a:cubicBezTo>
                  <a:cubicBezTo>
                    <a:pt x="15659" y="25195"/>
                    <a:pt x="15880" y="25765"/>
                    <a:pt x="16134" y="26271"/>
                  </a:cubicBezTo>
                  <a:cubicBezTo>
                    <a:pt x="13585" y="27940"/>
                    <a:pt x="11356" y="30307"/>
                    <a:pt x="8165" y="30307"/>
                  </a:cubicBezTo>
                  <a:cubicBezTo>
                    <a:pt x="8025" y="30307"/>
                    <a:pt x="7884" y="30303"/>
                    <a:pt x="7741" y="30293"/>
                  </a:cubicBezTo>
                  <a:cubicBezTo>
                    <a:pt x="7646" y="30293"/>
                    <a:pt x="7646" y="30388"/>
                    <a:pt x="7646" y="30420"/>
                  </a:cubicBezTo>
                  <a:cubicBezTo>
                    <a:pt x="7646" y="30515"/>
                    <a:pt x="7678" y="30547"/>
                    <a:pt x="7741" y="30547"/>
                  </a:cubicBezTo>
                  <a:cubicBezTo>
                    <a:pt x="8449" y="30736"/>
                    <a:pt x="9161" y="30830"/>
                    <a:pt x="9871" y="30830"/>
                  </a:cubicBezTo>
                  <a:cubicBezTo>
                    <a:pt x="10940" y="30830"/>
                    <a:pt x="12002" y="30617"/>
                    <a:pt x="13030" y="30198"/>
                  </a:cubicBezTo>
                  <a:cubicBezTo>
                    <a:pt x="14107" y="29723"/>
                    <a:pt x="15025" y="28995"/>
                    <a:pt x="15975" y="28362"/>
                  </a:cubicBezTo>
                  <a:cubicBezTo>
                    <a:pt x="16324" y="28172"/>
                    <a:pt x="16640" y="27918"/>
                    <a:pt x="16989" y="27760"/>
                  </a:cubicBezTo>
                  <a:cubicBezTo>
                    <a:pt x="17337" y="28298"/>
                    <a:pt x="17749" y="28773"/>
                    <a:pt x="18129" y="29248"/>
                  </a:cubicBezTo>
                  <a:cubicBezTo>
                    <a:pt x="16989" y="30135"/>
                    <a:pt x="16007" y="31528"/>
                    <a:pt x="14930" y="32447"/>
                  </a:cubicBezTo>
                  <a:cubicBezTo>
                    <a:pt x="12207" y="34854"/>
                    <a:pt x="9071" y="36405"/>
                    <a:pt x="5683" y="37577"/>
                  </a:cubicBezTo>
                  <a:cubicBezTo>
                    <a:pt x="5619" y="37577"/>
                    <a:pt x="5619" y="37641"/>
                    <a:pt x="5619" y="37641"/>
                  </a:cubicBezTo>
                  <a:lnTo>
                    <a:pt x="5588" y="37641"/>
                  </a:lnTo>
                  <a:cubicBezTo>
                    <a:pt x="5524" y="37672"/>
                    <a:pt x="5524" y="37831"/>
                    <a:pt x="5619" y="37831"/>
                  </a:cubicBezTo>
                  <a:cubicBezTo>
                    <a:pt x="8565" y="37672"/>
                    <a:pt x="11320" y="36754"/>
                    <a:pt x="13790" y="35202"/>
                  </a:cubicBezTo>
                  <a:cubicBezTo>
                    <a:pt x="15817" y="33904"/>
                    <a:pt x="17432" y="31782"/>
                    <a:pt x="19522" y="30547"/>
                  </a:cubicBezTo>
                  <a:cubicBezTo>
                    <a:pt x="20156" y="31053"/>
                    <a:pt x="20884" y="31528"/>
                    <a:pt x="21676" y="31940"/>
                  </a:cubicBezTo>
                  <a:cubicBezTo>
                    <a:pt x="21232" y="32510"/>
                    <a:pt x="20789" y="33144"/>
                    <a:pt x="20441" y="33840"/>
                  </a:cubicBezTo>
                  <a:cubicBezTo>
                    <a:pt x="18984" y="36469"/>
                    <a:pt x="18540" y="39762"/>
                    <a:pt x="19554" y="42644"/>
                  </a:cubicBezTo>
                  <a:lnTo>
                    <a:pt x="19617" y="42708"/>
                  </a:lnTo>
                  <a:cubicBezTo>
                    <a:pt x="19617" y="42765"/>
                    <a:pt x="19674" y="42810"/>
                    <a:pt x="19727" y="42810"/>
                  </a:cubicBezTo>
                  <a:cubicBezTo>
                    <a:pt x="19762" y="42810"/>
                    <a:pt x="19795" y="42790"/>
                    <a:pt x="19807" y="42739"/>
                  </a:cubicBezTo>
                  <a:cubicBezTo>
                    <a:pt x="20251" y="40807"/>
                    <a:pt x="20251" y="38812"/>
                    <a:pt x="20884" y="36912"/>
                  </a:cubicBezTo>
                  <a:cubicBezTo>
                    <a:pt x="21422" y="35329"/>
                    <a:pt x="22372" y="34094"/>
                    <a:pt x="23417" y="32890"/>
                  </a:cubicBezTo>
                  <a:cubicBezTo>
                    <a:pt x="24399" y="33207"/>
                    <a:pt x="25381" y="33524"/>
                    <a:pt x="26426" y="33714"/>
                  </a:cubicBezTo>
                  <a:cubicBezTo>
                    <a:pt x="26363" y="36247"/>
                    <a:pt x="25856" y="38306"/>
                    <a:pt x="24843" y="40712"/>
                  </a:cubicBezTo>
                  <a:cubicBezTo>
                    <a:pt x="24843" y="40712"/>
                    <a:pt x="24843" y="40744"/>
                    <a:pt x="24779" y="40744"/>
                  </a:cubicBezTo>
                  <a:cubicBezTo>
                    <a:pt x="24748" y="40839"/>
                    <a:pt x="24748" y="40966"/>
                    <a:pt x="24843" y="40997"/>
                  </a:cubicBezTo>
                  <a:cubicBezTo>
                    <a:pt x="24843" y="41029"/>
                    <a:pt x="24874" y="41029"/>
                    <a:pt x="24906" y="41029"/>
                  </a:cubicBezTo>
                  <a:cubicBezTo>
                    <a:pt x="24938" y="41029"/>
                    <a:pt x="25001" y="40997"/>
                    <a:pt x="25033" y="40966"/>
                  </a:cubicBezTo>
                  <a:cubicBezTo>
                    <a:pt x="25064" y="40966"/>
                    <a:pt x="25064" y="40902"/>
                    <a:pt x="25064" y="40902"/>
                  </a:cubicBezTo>
                  <a:cubicBezTo>
                    <a:pt x="26458" y="39921"/>
                    <a:pt x="27471" y="38527"/>
                    <a:pt x="28010" y="36880"/>
                  </a:cubicBezTo>
                  <a:cubicBezTo>
                    <a:pt x="28326" y="35930"/>
                    <a:pt x="28358" y="34980"/>
                    <a:pt x="28421" y="34030"/>
                  </a:cubicBezTo>
                  <a:cubicBezTo>
                    <a:pt x="28803" y="34075"/>
                    <a:pt x="29184" y="34096"/>
                    <a:pt x="29566" y="34096"/>
                  </a:cubicBezTo>
                  <a:cubicBezTo>
                    <a:pt x="30261" y="34096"/>
                    <a:pt x="30956" y="34026"/>
                    <a:pt x="31651" y="33904"/>
                  </a:cubicBezTo>
                  <a:cubicBezTo>
                    <a:pt x="32031" y="33840"/>
                    <a:pt x="32380" y="33714"/>
                    <a:pt x="32792" y="33587"/>
                  </a:cubicBezTo>
                  <a:cubicBezTo>
                    <a:pt x="33298" y="34632"/>
                    <a:pt x="33742" y="35677"/>
                    <a:pt x="33932" y="36754"/>
                  </a:cubicBezTo>
                  <a:cubicBezTo>
                    <a:pt x="34375" y="39002"/>
                    <a:pt x="34533" y="41124"/>
                    <a:pt x="35927" y="43024"/>
                  </a:cubicBezTo>
                  <a:cubicBezTo>
                    <a:pt x="36940" y="44449"/>
                    <a:pt x="38365" y="45463"/>
                    <a:pt x="40044" y="46064"/>
                  </a:cubicBezTo>
                  <a:cubicBezTo>
                    <a:pt x="40051" y="46068"/>
                    <a:pt x="40058" y="46069"/>
                    <a:pt x="40065" y="46069"/>
                  </a:cubicBezTo>
                  <a:cubicBezTo>
                    <a:pt x="40126" y="46069"/>
                    <a:pt x="40195" y="45963"/>
                    <a:pt x="40139" y="45906"/>
                  </a:cubicBezTo>
                  <a:cubicBezTo>
                    <a:pt x="40234" y="45874"/>
                    <a:pt x="40234" y="45748"/>
                    <a:pt x="40139" y="45716"/>
                  </a:cubicBezTo>
                  <a:cubicBezTo>
                    <a:pt x="36402" y="44006"/>
                    <a:pt x="36433" y="39921"/>
                    <a:pt x="35832" y="36405"/>
                  </a:cubicBezTo>
                  <a:cubicBezTo>
                    <a:pt x="35642" y="35107"/>
                    <a:pt x="35293" y="33935"/>
                    <a:pt x="34660" y="32827"/>
                  </a:cubicBezTo>
                  <a:cubicBezTo>
                    <a:pt x="35958" y="32193"/>
                    <a:pt x="37194" y="31307"/>
                    <a:pt x="38207" y="30230"/>
                  </a:cubicBezTo>
                  <a:cubicBezTo>
                    <a:pt x="38714" y="29723"/>
                    <a:pt x="39157" y="29153"/>
                    <a:pt x="39569" y="28552"/>
                  </a:cubicBezTo>
                  <a:cubicBezTo>
                    <a:pt x="39980" y="28837"/>
                    <a:pt x="40392" y="29122"/>
                    <a:pt x="40772" y="29502"/>
                  </a:cubicBezTo>
                  <a:cubicBezTo>
                    <a:pt x="41849" y="30578"/>
                    <a:pt x="42482" y="31972"/>
                    <a:pt x="43717" y="32890"/>
                  </a:cubicBezTo>
                  <a:cubicBezTo>
                    <a:pt x="44861" y="33758"/>
                    <a:pt x="46230" y="34187"/>
                    <a:pt x="47609" y="34187"/>
                  </a:cubicBezTo>
                  <a:cubicBezTo>
                    <a:pt x="48292" y="34187"/>
                    <a:pt x="48978" y="34082"/>
                    <a:pt x="49639" y="33872"/>
                  </a:cubicBezTo>
                  <a:lnTo>
                    <a:pt x="49703" y="33872"/>
                  </a:lnTo>
                  <a:cubicBezTo>
                    <a:pt x="49798" y="33872"/>
                    <a:pt x="49893" y="33714"/>
                    <a:pt x="49766" y="33619"/>
                  </a:cubicBezTo>
                  <a:cubicBezTo>
                    <a:pt x="49734" y="33587"/>
                    <a:pt x="49703" y="33555"/>
                    <a:pt x="49608" y="33555"/>
                  </a:cubicBezTo>
                  <a:cubicBezTo>
                    <a:pt x="48436" y="33049"/>
                    <a:pt x="47201" y="32637"/>
                    <a:pt x="46061" y="32003"/>
                  </a:cubicBezTo>
                  <a:cubicBezTo>
                    <a:pt x="44541" y="31180"/>
                    <a:pt x="43591" y="29977"/>
                    <a:pt x="42482" y="28710"/>
                  </a:cubicBezTo>
                  <a:cubicBezTo>
                    <a:pt x="41881" y="28045"/>
                    <a:pt x="41216" y="27443"/>
                    <a:pt x="40519" y="26968"/>
                  </a:cubicBezTo>
                  <a:cubicBezTo>
                    <a:pt x="40677" y="26620"/>
                    <a:pt x="40835" y="26271"/>
                    <a:pt x="40930" y="25923"/>
                  </a:cubicBezTo>
                  <a:cubicBezTo>
                    <a:pt x="40867" y="25860"/>
                    <a:pt x="40835" y="25860"/>
                    <a:pt x="40740" y="25828"/>
                  </a:cubicBezTo>
                  <a:cubicBezTo>
                    <a:pt x="40614" y="25796"/>
                    <a:pt x="40582" y="25765"/>
                    <a:pt x="40519" y="25701"/>
                  </a:cubicBezTo>
                  <a:lnTo>
                    <a:pt x="40424" y="25670"/>
                  </a:lnTo>
                  <a:cubicBezTo>
                    <a:pt x="40297" y="25986"/>
                    <a:pt x="40202" y="26335"/>
                    <a:pt x="40044" y="26651"/>
                  </a:cubicBezTo>
                  <a:cubicBezTo>
                    <a:pt x="39252" y="26240"/>
                    <a:pt x="38397" y="25986"/>
                    <a:pt x="37510" y="25923"/>
                  </a:cubicBezTo>
                  <a:cubicBezTo>
                    <a:pt x="37510" y="25828"/>
                    <a:pt x="37415" y="25765"/>
                    <a:pt x="37289" y="25765"/>
                  </a:cubicBezTo>
                  <a:cubicBezTo>
                    <a:pt x="37261" y="25763"/>
                    <a:pt x="37234" y="25762"/>
                    <a:pt x="37208" y="25762"/>
                  </a:cubicBezTo>
                  <a:cubicBezTo>
                    <a:pt x="36168" y="25762"/>
                    <a:pt x="35929" y="26957"/>
                    <a:pt x="36022" y="27760"/>
                  </a:cubicBezTo>
                  <a:cubicBezTo>
                    <a:pt x="36022" y="27839"/>
                    <a:pt x="36109" y="27906"/>
                    <a:pt x="36182" y="27906"/>
                  </a:cubicBezTo>
                  <a:cubicBezTo>
                    <a:pt x="36225" y="27906"/>
                    <a:pt x="36263" y="27882"/>
                    <a:pt x="36275" y="27823"/>
                  </a:cubicBezTo>
                  <a:cubicBezTo>
                    <a:pt x="36307" y="27665"/>
                    <a:pt x="36307" y="27506"/>
                    <a:pt x="36338" y="27348"/>
                  </a:cubicBezTo>
                  <a:cubicBezTo>
                    <a:pt x="37352" y="27538"/>
                    <a:pt x="38239" y="27823"/>
                    <a:pt x="39125" y="28298"/>
                  </a:cubicBezTo>
                  <a:cubicBezTo>
                    <a:pt x="39094" y="28393"/>
                    <a:pt x="38999" y="28488"/>
                    <a:pt x="38935" y="28615"/>
                  </a:cubicBezTo>
                  <a:cubicBezTo>
                    <a:pt x="37764" y="30198"/>
                    <a:pt x="36180" y="31528"/>
                    <a:pt x="34407" y="32415"/>
                  </a:cubicBezTo>
                  <a:cubicBezTo>
                    <a:pt x="34343" y="32320"/>
                    <a:pt x="34280" y="32193"/>
                    <a:pt x="34217" y="32130"/>
                  </a:cubicBezTo>
                  <a:cubicBezTo>
                    <a:pt x="33552" y="31180"/>
                    <a:pt x="32792" y="30357"/>
                    <a:pt x="32507" y="29185"/>
                  </a:cubicBezTo>
                  <a:cubicBezTo>
                    <a:pt x="32221" y="28045"/>
                    <a:pt x="32475" y="26810"/>
                    <a:pt x="32633" y="25670"/>
                  </a:cubicBezTo>
                  <a:cubicBezTo>
                    <a:pt x="32647" y="25672"/>
                    <a:pt x="32662" y="25673"/>
                    <a:pt x="32676" y="25673"/>
                  </a:cubicBezTo>
                  <a:cubicBezTo>
                    <a:pt x="32859" y="25673"/>
                    <a:pt x="33065" y="25497"/>
                    <a:pt x="32918" y="25321"/>
                  </a:cubicBezTo>
                  <a:cubicBezTo>
                    <a:pt x="32234" y="24419"/>
                    <a:pt x="31153" y="23579"/>
                    <a:pt x="30005" y="23579"/>
                  </a:cubicBezTo>
                  <a:cubicBezTo>
                    <a:pt x="29983" y="23579"/>
                    <a:pt x="29962" y="23579"/>
                    <a:pt x="29941" y="23580"/>
                  </a:cubicBezTo>
                  <a:cubicBezTo>
                    <a:pt x="29783" y="23580"/>
                    <a:pt x="29783" y="23801"/>
                    <a:pt x="29910" y="23865"/>
                  </a:cubicBezTo>
                  <a:lnTo>
                    <a:pt x="30480" y="24086"/>
                  </a:lnTo>
                  <a:cubicBezTo>
                    <a:pt x="30448" y="24086"/>
                    <a:pt x="30448" y="24150"/>
                    <a:pt x="30448" y="24150"/>
                  </a:cubicBezTo>
                  <a:cubicBezTo>
                    <a:pt x="29656" y="26145"/>
                    <a:pt x="30068" y="28013"/>
                    <a:pt x="30860" y="29787"/>
                  </a:cubicBezTo>
                  <a:cubicBezTo>
                    <a:pt x="31335" y="30895"/>
                    <a:pt x="31968" y="32003"/>
                    <a:pt x="32538" y="33112"/>
                  </a:cubicBezTo>
                  <a:cubicBezTo>
                    <a:pt x="32348" y="33144"/>
                    <a:pt x="32158" y="33239"/>
                    <a:pt x="31968" y="33270"/>
                  </a:cubicBezTo>
                  <a:cubicBezTo>
                    <a:pt x="31166" y="33439"/>
                    <a:pt x="30392" y="33524"/>
                    <a:pt x="29627" y="33524"/>
                  </a:cubicBezTo>
                  <a:cubicBezTo>
                    <a:pt x="29245" y="33524"/>
                    <a:pt x="28865" y="33502"/>
                    <a:pt x="28485" y="33460"/>
                  </a:cubicBezTo>
                  <a:cubicBezTo>
                    <a:pt x="28580" y="32288"/>
                    <a:pt x="28865" y="31085"/>
                    <a:pt x="29941" y="30167"/>
                  </a:cubicBezTo>
                  <a:cubicBezTo>
                    <a:pt x="30005" y="30103"/>
                    <a:pt x="30068" y="30072"/>
                    <a:pt x="30100" y="30008"/>
                  </a:cubicBezTo>
                  <a:cubicBezTo>
                    <a:pt x="30100" y="30008"/>
                    <a:pt x="30100" y="29945"/>
                    <a:pt x="30131" y="29945"/>
                  </a:cubicBezTo>
                  <a:cubicBezTo>
                    <a:pt x="30163" y="29913"/>
                    <a:pt x="30226" y="29882"/>
                    <a:pt x="30226" y="29850"/>
                  </a:cubicBezTo>
                  <a:cubicBezTo>
                    <a:pt x="30226" y="29755"/>
                    <a:pt x="30131" y="29692"/>
                    <a:pt x="30068" y="29628"/>
                  </a:cubicBezTo>
                  <a:cubicBezTo>
                    <a:pt x="29846" y="28520"/>
                    <a:pt x="28991" y="27633"/>
                    <a:pt x="27883" y="27380"/>
                  </a:cubicBezTo>
                  <a:cubicBezTo>
                    <a:pt x="27724" y="27380"/>
                    <a:pt x="27629" y="27601"/>
                    <a:pt x="27788" y="27665"/>
                  </a:cubicBezTo>
                  <a:cubicBezTo>
                    <a:pt x="27946" y="27696"/>
                    <a:pt x="28073" y="27791"/>
                    <a:pt x="28231" y="27855"/>
                  </a:cubicBezTo>
                  <a:cubicBezTo>
                    <a:pt x="28960" y="28298"/>
                    <a:pt x="29466" y="28995"/>
                    <a:pt x="29625" y="29882"/>
                  </a:cubicBezTo>
                  <a:cubicBezTo>
                    <a:pt x="28421" y="30895"/>
                    <a:pt x="28041" y="32162"/>
                    <a:pt x="27946" y="33809"/>
                  </a:cubicBezTo>
                  <a:cubicBezTo>
                    <a:pt x="27851" y="36342"/>
                    <a:pt x="27249" y="38242"/>
                    <a:pt x="25666" y="39984"/>
                  </a:cubicBezTo>
                  <a:cubicBezTo>
                    <a:pt x="26331" y="38717"/>
                    <a:pt x="26679" y="37292"/>
                    <a:pt x="26838" y="35867"/>
                  </a:cubicBezTo>
                  <a:cubicBezTo>
                    <a:pt x="27123" y="33334"/>
                    <a:pt x="26046" y="30230"/>
                    <a:pt x="28231" y="28267"/>
                  </a:cubicBezTo>
                  <a:cubicBezTo>
                    <a:pt x="28358" y="28140"/>
                    <a:pt x="28326" y="28013"/>
                    <a:pt x="28200" y="27950"/>
                  </a:cubicBezTo>
                  <a:cubicBezTo>
                    <a:pt x="28152" y="27902"/>
                    <a:pt x="28105" y="27879"/>
                    <a:pt x="28057" y="27879"/>
                  </a:cubicBezTo>
                  <a:cubicBezTo>
                    <a:pt x="28010" y="27879"/>
                    <a:pt x="27962" y="27902"/>
                    <a:pt x="27914" y="27950"/>
                  </a:cubicBezTo>
                  <a:cubicBezTo>
                    <a:pt x="26489" y="29153"/>
                    <a:pt x="26331" y="30958"/>
                    <a:pt x="26426" y="32732"/>
                  </a:cubicBezTo>
                  <a:lnTo>
                    <a:pt x="26426" y="33207"/>
                  </a:lnTo>
                  <a:cubicBezTo>
                    <a:pt x="25508" y="33017"/>
                    <a:pt x="24621" y="32763"/>
                    <a:pt x="23766" y="32478"/>
                  </a:cubicBezTo>
                  <a:lnTo>
                    <a:pt x="24368" y="31782"/>
                  </a:lnTo>
                  <a:cubicBezTo>
                    <a:pt x="26426" y="29122"/>
                    <a:pt x="26648" y="25986"/>
                    <a:pt x="26141" y="22756"/>
                  </a:cubicBezTo>
                  <a:cubicBezTo>
                    <a:pt x="26426" y="22756"/>
                    <a:pt x="26648" y="22756"/>
                    <a:pt x="26933" y="22788"/>
                  </a:cubicBezTo>
                  <a:cubicBezTo>
                    <a:pt x="26942" y="22789"/>
                    <a:pt x="26951" y="22789"/>
                    <a:pt x="26960" y="22789"/>
                  </a:cubicBezTo>
                  <a:cubicBezTo>
                    <a:pt x="27227" y="22789"/>
                    <a:pt x="27366" y="22343"/>
                    <a:pt x="27059" y="22313"/>
                  </a:cubicBezTo>
                  <a:cubicBezTo>
                    <a:pt x="26819" y="22270"/>
                    <a:pt x="26574" y="22248"/>
                    <a:pt x="26329" y="22248"/>
                  </a:cubicBezTo>
                  <a:cubicBezTo>
                    <a:pt x="25314" y="22248"/>
                    <a:pt x="24296" y="22618"/>
                    <a:pt x="23608" y="23358"/>
                  </a:cubicBezTo>
                  <a:cubicBezTo>
                    <a:pt x="23505" y="23434"/>
                    <a:pt x="23589" y="23614"/>
                    <a:pt x="23708" y="23614"/>
                  </a:cubicBezTo>
                  <a:cubicBezTo>
                    <a:pt x="23736" y="23614"/>
                    <a:pt x="23767" y="23604"/>
                    <a:pt x="23798" y="23580"/>
                  </a:cubicBezTo>
                  <a:cubicBezTo>
                    <a:pt x="23988" y="23453"/>
                    <a:pt x="24146" y="23358"/>
                    <a:pt x="24304" y="23263"/>
                  </a:cubicBezTo>
                  <a:lnTo>
                    <a:pt x="24304" y="23263"/>
                  </a:lnTo>
                  <a:cubicBezTo>
                    <a:pt x="24843" y="25448"/>
                    <a:pt x="24526" y="27570"/>
                    <a:pt x="23322" y="29533"/>
                  </a:cubicBezTo>
                  <a:cubicBezTo>
                    <a:pt x="22879" y="30230"/>
                    <a:pt x="22372" y="30895"/>
                    <a:pt x="21897" y="31592"/>
                  </a:cubicBezTo>
                  <a:cubicBezTo>
                    <a:pt x="21201" y="31212"/>
                    <a:pt x="20567" y="30800"/>
                    <a:pt x="19966" y="30262"/>
                  </a:cubicBezTo>
                  <a:cubicBezTo>
                    <a:pt x="20409" y="30072"/>
                    <a:pt x="20821" y="29913"/>
                    <a:pt x="21264" y="29787"/>
                  </a:cubicBezTo>
                  <a:lnTo>
                    <a:pt x="21264" y="29787"/>
                  </a:lnTo>
                  <a:cubicBezTo>
                    <a:pt x="21264" y="29882"/>
                    <a:pt x="21232" y="29945"/>
                    <a:pt x="21232" y="30040"/>
                  </a:cubicBezTo>
                  <a:cubicBezTo>
                    <a:pt x="21168" y="30169"/>
                    <a:pt x="21322" y="30298"/>
                    <a:pt x="21458" y="30298"/>
                  </a:cubicBezTo>
                  <a:cubicBezTo>
                    <a:pt x="21522" y="30298"/>
                    <a:pt x="21582" y="30269"/>
                    <a:pt x="21612" y="30198"/>
                  </a:cubicBezTo>
                  <a:cubicBezTo>
                    <a:pt x="21992" y="29407"/>
                    <a:pt x="21549" y="28362"/>
                    <a:pt x="20789" y="27981"/>
                  </a:cubicBezTo>
                  <a:cubicBezTo>
                    <a:pt x="20762" y="27965"/>
                    <a:pt x="20736" y="27958"/>
                    <a:pt x="20712" y="27958"/>
                  </a:cubicBezTo>
                  <a:cubicBezTo>
                    <a:pt x="20594" y="27958"/>
                    <a:pt x="20520" y="28124"/>
                    <a:pt x="20599" y="28203"/>
                  </a:cubicBezTo>
                  <a:cubicBezTo>
                    <a:pt x="19820" y="28203"/>
                    <a:pt x="19163" y="28479"/>
                    <a:pt x="18538" y="28911"/>
                  </a:cubicBezTo>
                  <a:lnTo>
                    <a:pt x="18538" y="28911"/>
                  </a:lnTo>
                  <a:cubicBezTo>
                    <a:pt x="18540" y="28905"/>
                    <a:pt x="18540" y="28900"/>
                    <a:pt x="18540" y="28900"/>
                  </a:cubicBezTo>
                  <a:cubicBezTo>
                    <a:pt x="18129" y="28457"/>
                    <a:pt x="17780" y="27981"/>
                    <a:pt x="17464" y="27506"/>
                  </a:cubicBezTo>
                  <a:cubicBezTo>
                    <a:pt x="18382" y="27063"/>
                    <a:pt x="19332" y="26841"/>
                    <a:pt x="20409" y="26746"/>
                  </a:cubicBezTo>
                  <a:cubicBezTo>
                    <a:pt x="20504" y="26746"/>
                    <a:pt x="20567" y="26620"/>
                    <a:pt x="20567" y="26525"/>
                  </a:cubicBezTo>
                  <a:cubicBezTo>
                    <a:pt x="20567" y="26430"/>
                    <a:pt x="20504" y="26366"/>
                    <a:pt x="20409" y="26366"/>
                  </a:cubicBezTo>
                  <a:cubicBezTo>
                    <a:pt x="18445" y="26398"/>
                    <a:pt x="16925" y="27190"/>
                    <a:pt x="15342" y="28298"/>
                  </a:cubicBezTo>
                  <a:cubicBezTo>
                    <a:pt x="13632" y="29533"/>
                    <a:pt x="11922" y="30230"/>
                    <a:pt x="10021" y="30388"/>
                  </a:cubicBezTo>
                  <a:cubicBezTo>
                    <a:pt x="13695" y="29597"/>
                    <a:pt x="16450" y="25670"/>
                    <a:pt x="20314" y="25036"/>
                  </a:cubicBezTo>
                  <a:cubicBezTo>
                    <a:pt x="20441" y="25036"/>
                    <a:pt x="20472" y="24941"/>
                    <a:pt x="20441" y="24846"/>
                  </a:cubicBezTo>
                  <a:lnTo>
                    <a:pt x="20441" y="24846"/>
                  </a:lnTo>
                  <a:cubicBezTo>
                    <a:pt x="20504" y="24973"/>
                    <a:pt x="20567" y="25131"/>
                    <a:pt x="20599" y="25258"/>
                  </a:cubicBezTo>
                  <a:cubicBezTo>
                    <a:pt x="20726" y="25638"/>
                    <a:pt x="20631" y="26050"/>
                    <a:pt x="20599" y="26430"/>
                  </a:cubicBezTo>
                  <a:lnTo>
                    <a:pt x="20599" y="26525"/>
                  </a:lnTo>
                  <a:cubicBezTo>
                    <a:pt x="20618" y="26639"/>
                    <a:pt x="20728" y="26730"/>
                    <a:pt x="20841" y="26730"/>
                  </a:cubicBezTo>
                  <a:cubicBezTo>
                    <a:pt x="20916" y="26730"/>
                    <a:pt x="20992" y="26689"/>
                    <a:pt x="21042" y="26588"/>
                  </a:cubicBezTo>
                  <a:cubicBezTo>
                    <a:pt x="21359" y="25891"/>
                    <a:pt x="21137" y="24371"/>
                    <a:pt x="20314" y="24086"/>
                  </a:cubicBezTo>
                  <a:cubicBezTo>
                    <a:pt x="20251" y="24086"/>
                    <a:pt x="20156" y="24181"/>
                    <a:pt x="20187" y="24245"/>
                  </a:cubicBezTo>
                  <a:cubicBezTo>
                    <a:pt x="20251" y="24403"/>
                    <a:pt x="20314" y="24561"/>
                    <a:pt x="20409" y="24720"/>
                  </a:cubicBezTo>
                  <a:cubicBezTo>
                    <a:pt x="20346" y="24688"/>
                    <a:pt x="20314" y="24688"/>
                    <a:pt x="20282" y="24688"/>
                  </a:cubicBezTo>
                  <a:cubicBezTo>
                    <a:pt x="18825" y="24815"/>
                    <a:pt x="17559" y="25416"/>
                    <a:pt x="16355" y="26145"/>
                  </a:cubicBezTo>
                  <a:cubicBezTo>
                    <a:pt x="16450" y="26081"/>
                    <a:pt x="16514" y="26018"/>
                    <a:pt x="16609" y="25955"/>
                  </a:cubicBezTo>
                  <a:cubicBezTo>
                    <a:pt x="16355" y="25448"/>
                    <a:pt x="16165" y="24941"/>
                    <a:pt x="16007" y="24403"/>
                  </a:cubicBezTo>
                  <a:cubicBezTo>
                    <a:pt x="17020" y="23865"/>
                    <a:pt x="17939" y="23104"/>
                    <a:pt x="18667" y="22154"/>
                  </a:cubicBezTo>
                  <a:cubicBezTo>
                    <a:pt x="18730" y="22281"/>
                    <a:pt x="18762" y="22344"/>
                    <a:pt x="18825" y="22471"/>
                  </a:cubicBezTo>
                  <a:cubicBezTo>
                    <a:pt x="18864" y="22599"/>
                    <a:pt x="18959" y="22655"/>
                    <a:pt x="19055" y="22655"/>
                  </a:cubicBezTo>
                  <a:cubicBezTo>
                    <a:pt x="19196" y="22655"/>
                    <a:pt x="19338" y="22533"/>
                    <a:pt x="19301" y="22344"/>
                  </a:cubicBezTo>
                  <a:cubicBezTo>
                    <a:pt x="18982" y="21389"/>
                    <a:pt x="17996" y="20678"/>
                    <a:pt x="17014" y="20678"/>
                  </a:cubicBezTo>
                  <a:cubicBezTo>
                    <a:pt x="16824" y="20678"/>
                    <a:pt x="16635" y="20705"/>
                    <a:pt x="16450" y="20761"/>
                  </a:cubicBezTo>
                  <a:cubicBezTo>
                    <a:pt x="16229" y="20824"/>
                    <a:pt x="16292" y="21078"/>
                    <a:pt x="16482" y="21078"/>
                  </a:cubicBezTo>
                  <a:lnTo>
                    <a:pt x="16862" y="21078"/>
                  </a:lnTo>
                  <a:cubicBezTo>
                    <a:pt x="16482" y="21521"/>
                    <a:pt x="16007" y="21869"/>
                    <a:pt x="15532" y="22186"/>
                  </a:cubicBezTo>
                  <a:cubicBezTo>
                    <a:pt x="15405" y="21299"/>
                    <a:pt x="15437" y="20381"/>
                    <a:pt x="15564" y="19431"/>
                  </a:cubicBezTo>
                  <a:cubicBezTo>
                    <a:pt x="15595" y="19273"/>
                    <a:pt x="15595" y="19146"/>
                    <a:pt x="15659" y="18988"/>
                  </a:cubicBezTo>
                  <a:cubicBezTo>
                    <a:pt x="16003" y="18938"/>
                    <a:pt x="16349" y="18915"/>
                    <a:pt x="16694" y="18915"/>
                  </a:cubicBezTo>
                  <a:cubicBezTo>
                    <a:pt x="18346" y="18915"/>
                    <a:pt x="19987" y="19459"/>
                    <a:pt x="21454" y="20349"/>
                  </a:cubicBezTo>
                  <a:cubicBezTo>
                    <a:pt x="21365" y="20439"/>
                    <a:pt x="21444" y="20669"/>
                    <a:pt x="21638" y="20669"/>
                  </a:cubicBezTo>
                  <a:cubicBezTo>
                    <a:pt x="21650" y="20669"/>
                    <a:pt x="21663" y="20668"/>
                    <a:pt x="21676" y="20666"/>
                  </a:cubicBezTo>
                  <a:cubicBezTo>
                    <a:pt x="21739" y="20666"/>
                    <a:pt x="21771" y="20666"/>
                    <a:pt x="21866" y="20603"/>
                  </a:cubicBezTo>
                  <a:lnTo>
                    <a:pt x="21897" y="20603"/>
                  </a:lnTo>
                  <a:cubicBezTo>
                    <a:pt x="21905" y="20618"/>
                    <a:pt x="21916" y="20624"/>
                    <a:pt x="21929" y="20624"/>
                  </a:cubicBezTo>
                  <a:cubicBezTo>
                    <a:pt x="21969" y="20624"/>
                    <a:pt x="22024" y="20563"/>
                    <a:pt x="22024" y="20539"/>
                  </a:cubicBezTo>
                  <a:cubicBezTo>
                    <a:pt x="22372" y="20413"/>
                    <a:pt x="22689" y="20223"/>
                    <a:pt x="22879" y="19906"/>
                  </a:cubicBezTo>
                  <a:cubicBezTo>
                    <a:pt x="23101" y="19589"/>
                    <a:pt x="23196" y="18988"/>
                    <a:pt x="22816" y="18766"/>
                  </a:cubicBezTo>
                  <a:cubicBezTo>
                    <a:pt x="22778" y="18743"/>
                    <a:pt x="22738" y="18733"/>
                    <a:pt x="22700" y="18733"/>
                  </a:cubicBezTo>
                  <a:cubicBezTo>
                    <a:pt x="22578" y="18733"/>
                    <a:pt x="22467" y="18835"/>
                    <a:pt x="22467" y="18956"/>
                  </a:cubicBezTo>
                  <a:cubicBezTo>
                    <a:pt x="22499" y="19019"/>
                    <a:pt x="22499" y="19146"/>
                    <a:pt x="22531" y="19209"/>
                  </a:cubicBezTo>
                  <a:cubicBezTo>
                    <a:pt x="22499" y="19178"/>
                    <a:pt x="22436" y="19146"/>
                    <a:pt x="22341" y="19146"/>
                  </a:cubicBezTo>
                  <a:lnTo>
                    <a:pt x="22246" y="19083"/>
                  </a:lnTo>
                  <a:cubicBezTo>
                    <a:pt x="20577" y="17970"/>
                    <a:pt x="18584" y="17101"/>
                    <a:pt x="16616" y="17101"/>
                  </a:cubicBezTo>
                  <a:cubicBezTo>
                    <a:pt x="16455" y="17101"/>
                    <a:pt x="16294" y="17107"/>
                    <a:pt x="16134" y="17119"/>
                  </a:cubicBezTo>
                  <a:cubicBezTo>
                    <a:pt x="16609" y="15757"/>
                    <a:pt x="17305" y="14522"/>
                    <a:pt x="18192" y="13414"/>
                  </a:cubicBezTo>
                  <a:cubicBezTo>
                    <a:pt x="19395" y="14499"/>
                    <a:pt x="20734" y="15395"/>
                    <a:pt x="22511" y="15395"/>
                  </a:cubicBezTo>
                  <a:cubicBezTo>
                    <a:pt x="22652" y="15395"/>
                    <a:pt x="22796" y="15389"/>
                    <a:pt x="22942" y="15377"/>
                  </a:cubicBezTo>
                  <a:lnTo>
                    <a:pt x="22974" y="15377"/>
                  </a:lnTo>
                  <a:cubicBezTo>
                    <a:pt x="22974" y="15441"/>
                    <a:pt x="22942" y="15504"/>
                    <a:pt x="22942" y="15536"/>
                  </a:cubicBezTo>
                  <a:cubicBezTo>
                    <a:pt x="22900" y="15643"/>
                    <a:pt x="23016" y="15735"/>
                    <a:pt x="23125" y="15735"/>
                  </a:cubicBezTo>
                  <a:cubicBezTo>
                    <a:pt x="23177" y="15735"/>
                    <a:pt x="23228" y="15714"/>
                    <a:pt x="23259" y="15662"/>
                  </a:cubicBezTo>
                  <a:cubicBezTo>
                    <a:pt x="23639" y="14997"/>
                    <a:pt x="23798" y="14206"/>
                    <a:pt x="23671" y="13414"/>
                  </a:cubicBezTo>
                  <a:cubicBezTo>
                    <a:pt x="23608" y="12939"/>
                    <a:pt x="23291" y="12020"/>
                    <a:pt x="22689" y="11989"/>
                  </a:cubicBezTo>
                  <a:cubicBezTo>
                    <a:pt x="22562" y="11989"/>
                    <a:pt x="22499" y="12020"/>
                    <a:pt x="22467" y="12115"/>
                  </a:cubicBezTo>
                  <a:cubicBezTo>
                    <a:pt x="22467" y="12147"/>
                    <a:pt x="22404" y="12147"/>
                    <a:pt x="22404" y="12179"/>
                  </a:cubicBezTo>
                  <a:cubicBezTo>
                    <a:pt x="22341" y="12305"/>
                    <a:pt x="22372" y="12464"/>
                    <a:pt x="22499" y="12527"/>
                  </a:cubicBezTo>
                  <a:lnTo>
                    <a:pt x="22531" y="12590"/>
                  </a:lnTo>
                  <a:cubicBezTo>
                    <a:pt x="22578" y="12606"/>
                    <a:pt x="22610" y="12614"/>
                    <a:pt x="22638" y="12614"/>
                  </a:cubicBezTo>
                  <a:cubicBezTo>
                    <a:pt x="22665" y="12614"/>
                    <a:pt x="22689" y="12606"/>
                    <a:pt x="22721" y="12590"/>
                  </a:cubicBezTo>
                  <a:cubicBezTo>
                    <a:pt x="22721" y="12622"/>
                    <a:pt x="22721" y="12654"/>
                    <a:pt x="22784" y="12685"/>
                  </a:cubicBezTo>
                  <a:cubicBezTo>
                    <a:pt x="22721" y="12654"/>
                    <a:pt x="22657" y="12622"/>
                    <a:pt x="22594" y="12622"/>
                  </a:cubicBezTo>
                  <a:cubicBezTo>
                    <a:pt x="22546" y="12623"/>
                    <a:pt x="22499" y="12624"/>
                    <a:pt x="22452" y="12624"/>
                  </a:cubicBezTo>
                  <a:cubicBezTo>
                    <a:pt x="21380" y="12624"/>
                    <a:pt x="20531" y="12281"/>
                    <a:pt x="19712" y="11735"/>
                  </a:cubicBezTo>
                  <a:cubicBezTo>
                    <a:pt x="20346" y="11197"/>
                    <a:pt x="21042" y="10722"/>
                    <a:pt x="21802" y="10279"/>
                  </a:cubicBezTo>
                  <a:lnTo>
                    <a:pt x="21676" y="10057"/>
                  </a:lnTo>
                  <a:lnTo>
                    <a:pt x="21676" y="10057"/>
                  </a:lnTo>
                  <a:cubicBezTo>
                    <a:pt x="22911" y="11672"/>
                    <a:pt x="25444" y="11862"/>
                    <a:pt x="26236" y="13921"/>
                  </a:cubicBezTo>
                  <a:cubicBezTo>
                    <a:pt x="26141" y="13921"/>
                    <a:pt x="26078" y="13952"/>
                    <a:pt x="25983" y="14016"/>
                  </a:cubicBezTo>
                  <a:cubicBezTo>
                    <a:pt x="25856" y="14047"/>
                    <a:pt x="25919" y="14237"/>
                    <a:pt x="26014" y="14269"/>
                  </a:cubicBezTo>
                  <a:cubicBezTo>
                    <a:pt x="26116" y="14294"/>
                    <a:pt x="26221" y="14306"/>
                    <a:pt x="26327" y="14306"/>
                  </a:cubicBezTo>
                  <a:cubicBezTo>
                    <a:pt x="27012" y="14306"/>
                    <a:pt x="27752" y="13812"/>
                    <a:pt x="28136" y="13319"/>
                  </a:cubicBezTo>
                  <a:cubicBezTo>
                    <a:pt x="28283" y="13147"/>
                    <a:pt x="28108" y="12899"/>
                    <a:pt x="27918" y="12899"/>
                  </a:cubicBezTo>
                  <a:cubicBezTo>
                    <a:pt x="27863" y="12899"/>
                    <a:pt x="27806" y="12920"/>
                    <a:pt x="27756" y="12970"/>
                  </a:cubicBezTo>
                  <a:lnTo>
                    <a:pt x="27598" y="13129"/>
                  </a:lnTo>
                  <a:cubicBezTo>
                    <a:pt x="27693" y="11672"/>
                    <a:pt x="26806" y="10659"/>
                    <a:pt x="25508" y="9930"/>
                  </a:cubicBezTo>
                  <a:cubicBezTo>
                    <a:pt x="25064" y="9677"/>
                    <a:pt x="24684" y="9455"/>
                    <a:pt x="24336" y="9202"/>
                  </a:cubicBezTo>
                  <a:cubicBezTo>
                    <a:pt x="24748" y="9075"/>
                    <a:pt x="25223" y="8980"/>
                    <a:pt x="25698" y="8885"/>
                  </a:cubicBezTo>
                  <a:cubicBezTo>
                    <a:pt x="26446" y="8764"/>
                    <a:pt x="27191" y="8704"/>
                    <a:pt x="27927" y="8704"/>
                  </a:cubicBezTo>
                  <a:cubicBezTo>
                    <a:pt x="29311" y="8704"/>
                    <a:pt x="30666" y="8915"/>
                    <a:pt x="31968" y="9329"/>
                  </a:cubicBezTo>
                  <a:lnTo>
                    <a:pt x="31715" y="9677"/>
                  </a:lnTo>
                  <a:cubicBezTo>
                    <a:pt x="31176" y="10500"/>
                    <a:pt x="30733" y="11355"/>
                    <a:pt x="30575" y="12369"/>
                  </a:cubicBezTo>
                  <a:cubicBezTo>
                    <a:pt x="30290" y="14206"/>
                    <a:pt x="31081" y="16929"/>
                    <a:pt x="28801" y="17847"/>
                  </a:cubicBezTo>
                  <a:cubicBezTo>
                    <a:pt x="28770" y="17847"/>
                    <a:pt x="28706" y="17847"/>
                    <a:pt x="28706" y="17879"/>
                  </a:cubicBezTo>
                  <a:cubicBezTo>
                    <a:pt x="28611" y="17752"/>
                    <a:pt x="28485" y="17626"/>
                    <a:pt x="28358" y="17499"/>
                  </a:cubicBezTo>
                  <a:cubicBezTo>
                    <a:pt x="28323" y="17453"/>
                    <a:pt x="28275" y="17432"/>
                    <a:pt x="28232" y="17432"/>
                  </a:cubicBezTo>
                  <a:cubicBezTo>
                    <a:pt x="28158" y="17432"/>
                    <a:pt x="28096" y="17494"/>
                    <a:pt x="28136" y="17594"/>
                  </a:cubicBezTo>
                  <a:cubicBezTo>
                    <a:pt x="28358" y="18481"/>
                    <a:pt x="29181" y="19114"/>
                    <a:pt x="30068" y="19273"/>
                  </a:cubicBezTo>
                  <a:cubicBezTo>
                    <a:pt x="30077" y="19274"/>
                    <a:pt x="30085" y="19274"/>
                    <a:pt x="30094" y="19274"/>
                  </a:cubicBezTo>
                  <a:cubicBezTo>
                    <a:pt x="30332" y="19274"/>
                    <a:pt x="30469" y="18859"/>
                    <a:pt x="30163" y="18798"/>
                  </a:cubicBezTo>
                  <a:cubicBezTo>
                    <a:pt x="30100" y="18766"/>
                    <a:pt x="30005" y="18766"/>
                    <a:pt x="29941" y="18703"/>
                  </a:cubicBezTo>
                  <a:cubicBezTo>
                    <a:pt x="31018" y="18227"/>
                    <a:pt x="31588" y="17341"/>
                    <a:pt x="32000" y="16232"/>
                  </a:cubicBezTo>
                  <a:cubicBezTo>
                    <a:pt x="32728" y="14047"/>
                    <a:pt x="32633" y="12052"/>
                    <a:pt x="33868" y="9994"/>
                  </a:cubicBezTo>
                  <a:cubicBezTo>
                    <a:pt x="33932" y="9835"/>
                    <a:pt x="34027" y="9709"/>
                    <a:pt x="34090" y="9582"/>
                  </a:cubicBezTo>
                  <a:cubicBezTo>
                    <a:pt x="35705" y="6605"/>
                    <a:pt x="35768" y="3090"/>
                    <a:pt x="34027" y="113"/>
                  </a:cubicBezTo>
                  <a:cubicBezTo>
                    <a:pt x="33984" y="28"/>
                    <a:pt x="33928" y="0"/>
                    <a:pt x="33867"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0"/>
            <p:cNvSpPr/>
            <p:nvPr/>
          </p:nvSpPr>
          <p:spPr>
            <a:xfrm>
              <a:off x="2226033" y="3880797"/>
              <a:ext cx="415179" cy="245761"/>
            </a:xfrm>
            <a:custGeom>
              <a:rect b="b" l="l" r="r" t="t"/>
              <a:pathLst>
                <a:path extrusionOk="0" h="7462" w="12606">
                  <a:moveTo>
                    <a:pt x="412" y="0"/>
                  </a:moveTo>
                  <a:cubicBezTo>
                    <a:pt x="191" y="158"/>
                    <a:pt x="96" y="443"/>
                    <a:pt x="1" y="760"/>
                  </a:cubicBezTo>
                  <a:cubicBezTo>
                    <a:pt x="2059" y="918"/>
                    <a:pt x="3896" y="1900"/>
                    <a:pt x="5226" y="3547"/>
                  </a:cubicBezTo>
                  <a:cubicBezTo>
                    <a:pt x="6271" y="4719"/>
                    <a:pt x="7000" y="6017"/>
                    <a:pt x="8456" y="6777"/>
                  </a:cubicBezTo>
                  <a:cubicBezTo>
                    <a:pt x="9369" y="7244"/>
                    <a:pt x="10343" y="7462"/>
                    <a:pt x="11337" y="7462"/>
                  </a:cubicBezTo>
                  <a:cubicBezTo>
                    <a:pt x="11757" y="7462"/>
                    <a:pt x="12181" y="7423"/>
                    <a:pt x="12605" y="7347"/>
                  </a:cubicBezTo>
                  <a:cubicBezTo>
                    <a:pt x="10768" y="6777"/>
                    <a:pt x="8900" y="5922"/>
                    <a:pt x="7570" y="4592"/>
                  </a:cubicBezTo>
                  <a:cubicBezTo>
                    <a:pt x="6620" y="3737"/>
                    <a:pt x="5955" y="2660"/>
                    <a:pt x="5005" y="1805"/>
                  </a:cubicBezTo>
                  <a:cubicBezTo>
                    <a:pt x="3674" y="602"/>
                    <a:pt x="2154" y="63"/>
                    <a:pt x="412"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0"/>
            <p:cNvSpPr/>
            <p:nvPr/>
          </p:nvSpPr>
          <p:spPr>
            <a:xfrm>
              <a:off x="2330341" y="3650280"/>
              <a:ext cx="392223" cy="94359"/>
            </a:xfrm>
            <a:custGeom>
              <a:rect b="b" l="l" r="r" t="t"/>
              <a:pathLst>
                <a:path extrusionOk="0" h="2865" w="11909">
                  <a:moveTo>
                    <a:pt x="11908" y="0"/>
                  </a:moveTo>
                  <a:lnTo>
                    <a:pt x="11908" y="0"/>
                  </a:lnTo>
                  <a:cubicBezTo>
                    <a:pt x="10694" y="1189"/>
                    <a:pt x="9123" y="1552"/>
                    <a:pt x="7445" y="1552"/>
                  </a:cubicBezTo>
                  <a:cubicBezTo>
                    <a:pt x="4965" y="1552"/>
                    <a:pt x="2249" y="760"/>
                    <a:pt x="96" y="665"/>
                  </a:cubicBezTo>
                  <a:cubicBezTo>
                    <a:pt x="32" y="887"/>
                    <a:pt x="32" y="1109"/>
                    <a:pt x="1" y="1267"/>
                  </a:cubicBezTo>
                  <a:cubicBezTo>
                    <a:pt x="32" y="1520"/>
                    <a:pt x="96" y="1679"/>
                    <a:pt x="127" y="1869"/>
                  </a:cubicBezTo>
                  <a:lnTo>
                    <a:pt x="191" y="1869"/>
                  </a:lnTo>
                  <a:cubicBezTo>
                    <a:pt x="191" y="1764"/>
                    <a:pt x="256" y="1702"/>
                    <a:pt x="350" y="1702"/>
                  </a:cubicBezTo>
                  <a:cubicBezTo>
                    <a:pt x="370" y="1702"/>
                    <a:pt x="391" y="1705"/>
                    <a:pt x="412" y="1710"/>
                  </a:cubicBezTo>
                  <a:cubicBezTo>
                    <a:pt x="2149" y="2347"/>
                    <a:pt x="4202" y="2865"/>
                    <a:pt x="6147" y="2865"/>
                  </a:cubicBezTo>
                  <a:cubicBezTo>
                    <a:pt x="8459" y="2865"/>
                    <a:pt x="10618" y="2133"/>
                    <a:pt x="11908"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0"/>
            <p:cNvSpPr/>
            <p:nvPr/>
          </p:nvSpPr>
          <p:spPr>
            <a:xfrm>
              <a:off x="2206239" y="3311272"/>
              <a:ext cx="396373" cy="277477"/>
            </a:xfrm>
            <a:custGeom>
              <a:rect b="b" l="l" r="r" t="t"/>
              <a:pathLst>
                <a:path extrusionOk="0" h="8425" w="12035">
                  <a:moveTo>
                    <a:pt x="10926" y="1"/>
                  </a:moveTo>
                  <a:cubicBezTo>
                    <a:pt x="10989" y="1553"/>
                    <a:pt x="9786" y="2724"/>
                    <a:pt x="8329" y="3421"/>
                  </a:cubicBezTo>
                  <a:cubicBezTo>
                    <a:pt x="6936" y="4054"/>
                    <a:pt x="5479" y="4371"/>
                    <a:pt x="4085" y="5036"/>
                  </a:cubicBezTo>
                  <a:cubicBezTo>
                    <a:pt x="2660" y="5733"/>
                    <a:pt x="1362" y="6746"/>
                    <a:pt x="0" y="7601"/>
                  </a:cubicBezTo>
                  <a:cubicBezTo>
                    <a:pt x="285" y="7791"/>
                    <a:pt x="570" y="8045"/>
                    <a:pt x="697" y="8076"/>
                  </a:cubicBezTo>
                  <a:cubicBezTo>
                    <a:pt x="1045" y="8235"/>
                    <a:pt x="1362" y="8298"/>
                    <a:pt x="1710" y="8425"/>
                  </a:cubicBezTo>
                  <a:cubicBezTo>
                    <a:pt x="2597" y="7095"/>
                    <a:pt x="3990" y="6588"/>
                    <a:pt x="5479" y="6113"/>
                  </a:cubicBezTo>
                  <a:cubicBezTo>
                    <a:pt x="8266" y="5226"/>
                    <a:pt x="12034" y="3453"/>
                    <a:pt x="10926" y="1"/>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0"/>
            <p:cNvSpPr/>
            <p:nvPr/>
          </p:nvSpPr>
          <p:spPr>
            <a:xfrm>
              <a:off x="2172842" y="3738943"/>
              <a:ext cx="449596" cy="117841"/>
            </a:xfrm>
            <a:custGeom>
              <a:rect b="b" l="l" r="r" t="t"/>
              <a:pathLst>
                <a:path extrusionOk="0" h="3578" w="13651">
                  <a:moveTo>
                    <a:pt x="1331" y="0"/>
                  </a:moveTo>
                  <a:cubicBezTo>
                    <a:pt x="792" y="253"/>
                    <a:pt x="349" y="633"/>
                    <a:pt x="1" y="1140"/>
                  </a:cubicBezTo>
                  <a:cubicBezTo>
                    <a:pt x="3107" y="2773"/>
                    <a:pt x="6310" y="3577"/>
                    <a:pt x="9635" y="3577"/>
                  </a:cubicBezTo>
                  <a:cubicBezTo>
                    <a:pt x="10954" y="3577"/>
                    <a:pt x="12292" y="3451"/>
                    <a:pt x="13650" y="3199"/>
                  </a:cubicBezTo>
                  <a:cubicBezTo>
                    <a:pt x="9501" y="3040"/>
                    <a:pt x="4624" y="2755"/>
                    <a:pt x="1331"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1536590" y="3297275"/>
              <a:ext cx="845935" cy="806743"/>
            </a:xfrm>
            <a:custGeom>
              <a:rect b="b" l="l" r="r" t="t"/>
              <a:pathLst>
                <a:path extrusionOk="0" h="24495" w="25685">
                  <a:moveTo>
                    <a:pt x="12559" y="0"/>
                  </a:moveTo>
                  <a:cubicBezTo>
                    <a:pt x="11796" y="0"/>
                    <a:pt x="11026" y="67"/>
                    <a:pt x="10261" y="204"/>
                  </a:cubicBezTo>
                  <a:cubicBezTo>
                    <a:pt x="9786" y="267"/>
                    <a:pt x="9311" y="394"/>
                    <a:pt x="8868" y="521"/>
                  </a:cubicBezTo>
                  <a:cubicBezTo>
                    <a:pt x="9216" y="743"/>
                    <a:pt x="9628" y="996"/>
                    <a:pt x="10071" y="1218"/>
                  </a:cubicBezTo>
                  <a:cubicBezTo>
                    <a:pt x="11370" y="1946"/>
                    <a:pt x="12225" y="2928"/>
                    <a:pt x="12161" y="4416"/>
                  </a:cubicBezTo>
                  <a:cubicBezTo>
                    <a:pt x="12225" y="4384"/>
                    <a:pt x="12288" y="4321"/>
                    <a:pt x="12320" y="4258"/>
                  </a:cubicBezTo>
                  <a:cubicBezTo>
                    <a:pt x="12364" y="4199"/>
                    <a:pt x="12417" y="4174"/>
                    <a:pt x="12469" y="4174"/>
                  </a:cubicBezTo>
                  <a:cubicBezTo>
                    <a:pt x="12643" y="4174"/>
                    <a:pt x="12814" y="4443"/>
                    <a:pt x="12668" y="4638"/>
                  </a:cubicBezTo>
                  <a:cubicBezTo>
                    <a:pt x="12254" y="5107"/>
                    <a:pt x="11552" y="5624"/>
                    <a:pt x="10876" y="5624"/>
                  </a:cubicBezTo>
                  <a:cubicBezTo>
                    <a:pt x="10776" y="5624"/>
                    <a:pt x="10676" y="5612"/>
                    <a:pt x="10578" y="5588"/>
                  </a:cubicBezTo>
                  <a:cubicBezTo>
                    <a:pt x="10451" y="5588"/>
                    <a:pt x="10420" y="5335"/>
                    <a:pt x="10546" y="5303"/>
                  </a:cubicBezTo>
                  <a:cubicBezTo>
                    <a:pt x="10610" y="5271"/>
                    <a:pt x="10705" y="5271"/>
                    <a:pt x="10768" y="5208"/>
                  </a:cubicBezTo>
                  <a:cubicBezTo>
                    <a:pt x="10008" y="3149"/>
                    <a:pt x="7474" y="2991"/>
                    <a:pt x="6208" y="1344"/>
                  </a:cubicBezTo>
                  <a:lnTo>
                    <a:pt x="6208" y="1344"/>
                  </a:lnTo>
                  <a:lnTo>
                    <a:pt x="6334" y="1566"/>
                  </a:lnTo>
                  <a:cubicBezTo>
                    <a:pt x="5638" y="2009"/>
                    <a:pt x="4909" y="2484"/>
                    <a:pt x="4276" y="3054"/>
                  </a:cubicBezTo>
                  <a:cubicBezTo>
                    <a:pt x="5019" y="3540"/>
                    <a:pt x="5840" y="3923"/>
                    <a:pt x="6808" y="3923"/>
                  </a:cubicBezTo>
                  <a:cubicBezTo>
                    <a:pt x="6912" y="3923"/>
                    <a:pt x="7018" y="3919"/>
                    <a:pt x="7126" y="3909"/>
                  </a:cubicBezTo>
                  <a:cubicBezTo>
                    <a:pt x="7146" y="3904"/>
                    <a:pt x="7163" y="3902"/>
                    <a:pt x="7178" y="3901"/>
                  </a:cubicBezTo>
                  <a:lnTo>
                    <a:pt x="7178" y="3901"/>
                  </a:lnTo>
                  <a:cubicBezTo>
                    <a:pt x="7182" y="3901"/>
                    <a:pt x="7186" y="3901"/>
                    <a:pt x="7189" y="3901"/>
                  </a:cubicBezTo>
                  <a:cubicBezTo>
                    <a:pt x="7192" y="3901"/>
                    <a:pt x="7195" y="3901"/>
                    <a:pt x="7197" y="3901"/>
                  </a:cubicBezTo>
                  <a:lnTo>
                    <a:pt x="7197" y="3901"/>
                  </a:lnTo>
                  <a:cubicBezTo>
                    <a:pt x="7267" y="3906"/>
                    <a:pt x="7291" y="3955"/>
                    <a:pt x="7316" y="4004"/>
                  </a:cubicBezTo>
                  <a:cubicBezTo>
                    <a:pt x="7316" y="3941"/>
                    <a:pt x="7284" y="3909"/>
                    <a:pt x="7284" y="3878"/>
                  </a:cubicBezTo>
                  <a:cubicBezTo>
                    <a:pt x="7255" y="3892"/>
                    <a:pt x="7226" y="3900"/>
                    <a:pt x="7197" y="3901"/>
                  </a:cubicBezTo>
                  <a:lnTo>
                    <a:pt x="7197" y="3901"/>
                  </a:lnTo>
                  <a:cubicBezTo>
                    <a:pt x="7194" y="3901"/>
                    <a:pt x="7190" y="3901"/>
                    <a:pt x="7187" y="3901"/>
                  </a:cubicBezTo>
                  <a:cubicBezTo>
                    <a:pt x="7184" y="3901"/>
                    <a:pt x="7181" y="3901"/>
                    <a:pt x="7178" y="3901"/>
                  </a:cubicBezTo>
                  <a:lnTo>
                    <a:pt x="7178" y="3901"/>
                  </a:lnTo>
                  <a:cubicBezTo>
                    <a:pt x="7150" y="3900"/>
                    <a:pt x="7122" y="3892"/>
                    <a:pt x="7094" y="3878"/>
                  </a:cubicBezTo>
                  <a:lnTo>
                    <a:pt x="7063" y="3846"/>
                  </a:lnTo>
                  <a:cubicBezTo>
                    <a:pt x="6936" y="3751"/>
                    <a:pt x="6936" y="3593"/>
                    <a:pt x="6968" y="3466"/>
                  </a:cubicBezTo>
                  <a:cubicBezTo>
                    <a:pt x="6968" y="3434"/>
                    <a:pt x="6999" y="3434"/>
                    <a:pt x="6999" y="3403"/>
                  </a:cubicBezTo>
                  <a:cubicBezTo>
                    <a:pt x="7063" y="3308"/>
                    <a:pt x="7158" y="3276"/>
                    <a:pt x="7253" y="3276"/>
                  </a:cubicBezTo>
                  <a:cubicBezTo>
                    <a:pt x="7854" y="3308"/>
                    <a:pt x="8139" y="4226"/>
                    <a:pt x="8235" y="4701"/>
                  </a:cubicBezTo>
                  <a:cubicBezTo>
                    <a:pt x="8361" y="5461"/>
                    <a:pt x="8203" y="6285"/>
                    <a:pt x="7791" y="6950"/>
                  </a:cubicBezTo>
                  <a:cubicBezTo>
                    <a:pt x="7755" y="7033"/>
                    <a:pt x="7697" y="7067"/>
                    <a:pt x="7640" y="7067"/>
                  </a:cubicBezTo>
                  <a:cubicBezTo>
                    <a:pt x="7546" y="7067"/>
                    <a:pt x="7455" y="6973"/>
                    <a:pt x="7474" y="6855"/>
                  </a:cubicBezTo>
                  <a:cubicBezTo>
                    <a:pt x="7474" y="6791"/>
                    <a:pt x="7538" y="6728"/>
                    <a:pt x="7538" y="6696"/>
                  </a:cubicBezTo>
                  <a:lnTo>
                    <a:pt x="7474" y="6696"/>
                  </a:lnTo>
                  <a:cubicBezTo>
                    <a:pt x="7326" y="6708"/>
                    <a:pt x="7181" y="6714"/>
                    <a:pt x="7038" y="6714"/>
                  </a:cubicBezTo>
                  <a:cubicBezTo>
                    <a:pt x="5292" y="6714"/>
                    <a:pt x="3954" y="5843"/>
                    <a:pt x="2724" y="4701"/>
                  </a:cubicBezTo>
                  <a:cubicBezTo>
                    <a:pt x="1869" y="5810"/>
                    <a:pt x="1141" y="7076"/>
                    <a:pt x="666" y="8438"/>
                  </a:cubicBezTo>
                  <a:cubicBezTo>
                    <a:pt x="833" y="8426"/>
                    <a:pt x="1001" y="8420"/>
                    <a:pt x="1169" y="8420"/>
                  </a:cubicBezTo>
                  <a:cubicBezTo>
                    <a:pt x="3153" y="8420"/>
                    <a:pt x="5116" y="9260"/>
                    <a:pt x="6809" y="10370"/>
                  </a:cubicBezTo>
                  <a:cubicBezTo>
                    <a:pt x="6841" y="10370"/>
                    <a:pt x="6904" y="10402"/>
                    <a:pt x="6904" y="10433"/>
                  </a:cubicBezTo>
                  <a:cubicBezTo>
                    <a:pt x="6936" y="10497"/>
                    <a:pt x="6999" y="10497"/>
                    <a:pt x="7094" y="10528"/>
                  </a:cubicBezTo>
                  <a:cubicBezTo>
                    <a:pt x="7063" y="10433"/>
                    <a:pt x="6999" y="10338"/>
                    <a:pt x="6999" y="10243"/>
                  </a:cubicBezTo>
                  <a:cubicBezTo>
                    <a:pt x="6999" y="10123"/>
                    <a:pt x="7146" y="10020"/>
                    <a:pt x="7258" y="10020"/>
                  </a:cubicBezTo>
                  <a:cubicBezTo>
                    <a:pt x="7293" y="10020"/>
                    <a:pt x="7325" y="10030"/>
                    <a:pt x="7348" y="10053"/>
                  </a:cubicBezTo>
                  <a:cubicBezTo>
                    <a:pt x="7728" y="10275"/>
                    <a:pt x="7633" y="10877"/>
                    <a:pt x="7443" y="11193"/>
                  </a:cubicBezTo>
                  <a:cubicBezTo>
                    <a:pt x="7253" y="11510"/>
                    <a:pt x="6936" y="11700"/>
                    <a:pt x="6556" y="11827"/>
                  </a:cubicBezTo>
                  <a:cubicBezTo>
                    <a:pt x="6556" y="11898"/>
                    <a:pt x="6538" y="11934"/>
                    <a:pt x="6503" y="11934"/>
                  </a:cubicBezTo>
                  <a:cubicBezTo>
                    <a:pt x="6491" y="11934"/>
                    <a:pt x="6477" y="11930"/>
                    <a:pt x="6461" y="11922"/>
                  </a:cubicBezTo>
                  <a:lnTo>
                    <a:pt x="6429" y="11922"/>
                  </a:lnTo>
                  <a:cubicBezTo>
                    <a:pt x="6334" y="11922"/>
                    <a:pt x="6303" y="11922"/>
                    <a:pt x="6208" y="11953"/>
                  </a:cubicBezTo>
                  <a:cubicBezTo>
                    <a:pt x="6197" y="11955"/>
                    <a:pt x="6187" y="11956"/>
                    <a:pt x="6177" y="11956"/>
                  </a:cubicBezTo>
                  <a:cubicBezTo>
                    <a:pt x="6034" y="11956"/>
                    <a:pt x="5929" y="11755"/>
                    <a:pt x="6018" y="11637"/>
                  </a:cubicBezTo>
                  <a:cubicBezTo>
                    <a:pt x="4536" y="10737"/>
                    <a:pt x="2899" y="10213"/>
                    <a:pt x="1199" y="10213"/>
                  </a:cubicBezTo>
                  <a:cubicBezTo>
                    <a:pt x="865" y="10213"/>
                    <a:pt x="529" y="10233"/>
                    <a:pt x="191" y="10275"/>
                  </a:cubicBezTo>
                  <a:cubicBezTo>
                    <a:pt x="159" y="10433"/>
                    <a:pt x="159" y="10560"/>
                    <a:pt x="127" y="10718"/>
                  </a:cubicBezTo>
                  <a:cubicBezTo>
                    <a:pt x="1" y="11668"/>
                    <a:pt x="1" y="12587"/>
                    <a:pt x="64" y="13505"/>
                  </a:cubicBezTo>
                  <a:cubicBezTo>
                    <a:pt x="539" y="13188"/>
                    <a:pt x="1014" y="12777"/>
                    <a:pt x="1426" y="12397"/>
                  </a:cubicBezTo>
                  <a:lnTo>
                    <a:pt x="1014" y="12397"/>
                  </a:lnTo>
                  <a:cubicBezTo>
                    <a:pt x="1005" y="12398"/>
                    <a:pt x="996" y="12399"/>
                    <a:pt x="988" y="12399"/>
                  </a:cubicBezTo>
                  <a:cubicBezTo>
                    <a:pt x="824" y="12399"/>
                    <a:pt x="831" y="12110"/>
                    <a:pt x="982" y="12080"/>
                  </a:cubicBezTo>
                  <a:cubicBezTo>
                    <a:pt x="1173" y="12030"/>
                    <a:pt x="1367" y="12006"/>
                    <a:pt x="1558" y="12006"/>
                  </a:cubicBezTo>
                  <a:cubicBezTo>
                    <a:pt x="2574" y="12006"/>
                    <a:pt x="3539" y="12678"/>
                    <a:pt x="3833" y="13663"/>
                  </a:cubicBezTo>
                  <a:cubicBezTo>
                    <a:pt x="3905" y="13845"/>
                    <a:pt x="3780" y="13954"/>
                    <a:pt x="3636" y="13954"/>
                  </a:cubicBezTo>
                  <a:cubicBezTo>
                    <a:pt x="3529" y="13954"/>
                    <a:pt x="3412" y="13894"/>
                    <a:pt x="3357" y="13758"/>
                  </a:cubicBezTo>
                  <a:cubicBezTo>
                    <a:pt x="3326" y="13663"/>
                    <a:pt x="3231" y="13568"/>
                    <a:pt x="3199" y="13442"/>
                  </a:cubicBezTo>
                  <a:cubicBezTo>
                    <a:pt x="2439" y="14392"/>
                    <a:pt x="1552" y="15152"/>
                    <a:pt x="539" y="15722"/>
                  </a:cubicBezTo>
                  <a:cubicBezTo>
                    <a:pt x="697" y="16229"/>
                    <a:pt x="919" y="16735"/>
                    <a:pt x="1141" y="17242"/>
                  </a:cubicBezTo>
                  <a:cubicBezTo>
                    <a:pt x="1077" y="17337"/>
                    <a:pt x="982" y="17369"/>
                    <a:pt x="919" y="17464"/>
                  </a:cubicBezTo>
                  <a:cubicBezTo>
                    <a:pt x="2091" y="16704"/>
                    <a:pt x="3357" y="16102"/>
                    <a:pt x="4814" y="15975"/>
                  </a:cubicBezTo>
                  <a:cubicBezTo>
                    <a:pt x="4878" y="15975"/>
                    <a:pt x="4909" y="15975"/>
                    <a:pt x="4941" y="16039"/>
                  </a:cubicBezTo>
                  <a:cubicBezTo>
                    <a:pt x="4878" y="15880"/>
                    <a:pt x="4783" y="15722"/>
                    <a:pt x="4751" y="15564"/>
                  </a:cubicBezTo>
                  <a:cubicBezTo>
                    <a:pt x="4725" y="15486"/>
                    <a:pt x="4762" y="15388"/>
                    <a:pt x="4828" y="15388"/>
                  </a:cubicBezTo>
                  <a:cubicBezTo>
                    <a:pt x="4843" y="15388"/>
                    <a:pt x="4860" y="15393"/>
                    <a:pt x="4878" y="15405"/>
                  </a:cubicBezTo>
                  <a:cubicBezTo>
                    <a:pt x="5733" y="15722"/>
                    <a:pt x="5891" y="17179"/>
                    <a:pt x="5574" y="17875"/>
                  </a:cubicBezTo>
                  <a:cubicBezTo>
                    <a:pt x="5524" y="17987"/>
                    <a:pt x="5455" y="18031"/>
                    <a:pt x="5385" y="18031"/>
                  </a:cubicBezTo>
                  <a:cubicBezTo>
                    <a:pt x="5278" y="18031"/>
                    <a:pt x="5169" y="17927"/>
                    <a:pt x="5131" y="17812"/>
                  </a:cubicBezTo>
                  <a:lnTo>
                    <a:pt x="5099" y="17812"/>
                  </a:lnTo>
                  <a:cubicBezTo>
                    <a:pt x="5131" y="17939"/>
                    <a:pt x="5068" y="18034"/>
                    <a:pt x="4941" y="18034"/>
                  </a:cubicBezTo>
                  <a:cubicBezTo>
                    <a:pt x="3864" y="18160"/>
                    <a:pt x="2914" y="18414"/>
                    <a:pt x="2027" y="18794"/>
                  </a:cubicBezTo>
                  <a:cubicBezTo>
                    <a:pt x="2344" y="19269"/>
                    <a:pt x="2692" y="19744"/>
                    <a:pt x="3072" y="20187"/>
                  </a:cubicBezTo>
                  <a:cubicBezTo>
                    <a:pt x="3041" y="20187"/>
                    <a:pt x="3041" y="20219"/>
                    <a:pt x="3041" y="20219"/>
                  </a:cubicBezTo>
                  <a:cubicBezTo>
                    <a:pt x="3674" y="19776"/>
                    <a:pt x="4339" y="19522"/>
                    <a:pt x="5131" y="19522"/>
                  </a:cubicBezTo>
                  <a:cubicBezTo>
                    <a:pt x="5076" y="19413"/>
                    <a:pt x="5163" y="19256"/>
                    <a:pt x="5290" y="19256"/>
                  </a:cubicBezTo>
                  <a:cubicBezTo>
                    <a:pt x="5310" y="19256"/>
                    <a:pt x="5331" y="19260"/>
                    <a:pt x="5353" y="19269"/>
                  </a:cubicBezTo>
                  <a:cubicBezTo>
                    <a:pt x="6081" y="19681"/>
                    <a:pt x="6524" y="20694"/>
                    <a:pt x="6176" y="21486"/>
                  </a:cubicBezTo>
                  <a:cubicBezTo>
                    <a:pt x="6142" y="21587"/>
                    <a:pt x="6077" y="21628"/>
                    <a:pt x="6008" y="21628"/>
                  </a:cubicBezTo>
                  <a:cubicBezTo>
                    <a:pt x="5882" y="21628"/>
                    <a:pt x="5744" y="21491"/>
                    <a:pt x="5764" y="21327"/>
                  </a:cubicBezTo>
                  <a:cubicBezTo>
                    <a:pt x="5764" y="21264"/>
                    <a:pt x="5828" y="21169"/>
                    <a:pt x="5828" y="21106"/>
                  </a:cubicBezTo>
                  <a:lnTo>
                    <a:pt x="5828" y="21106"/>
                  </a:lnTo>
                  <a:cubicBezTo>
                    <a:pt x="5353" y="21201"/>
                    <a:pt x="4909" y="21359"/>
                    <a:pt x="4498" y="21581"/>
                  </a:cubicBezTo>
                  <a:cubicBezTo>
                    <a:pt x="5099" y="22056"/>
                    <a:pt x="5764" y="22467"/>
                    <a:pt x="6461" y="22879"/>
                  </a:cubicBezTo>
                  <a:cubicBezTo>
                    <a:pt x="6968" y="22214"/>
                    <a:pt x="7443" y="21517"/>
                    <a:pt x="7886" y="20821"/>
                  </a:cubicBezTo>
                  <a:cubicBezTo>
                    <a:pt x="9058" y="18889"/>
                    <a:pt x="9375" y="16767"/>
                    <a:pt x="8868" y="14550"/>
                  </a:cubicBezTo>
                  <a:lnTo>
                    <a:pt x="8868" y="14550"/>
                  </a:lnTo>
                  <a:cubicBezTo>
                    <a:pt x="8678" y="14677"/>
                    <a:pt x="8520" y="14772"/>
                    <a:pt x="8361" y="14867"/>
                  </a:cubicBezTo>
                  <a:cubicBezTo>
                    <a:pt x="8328" y="14893"/>
                    <a:pt x="8295" y="14905"/>
                    <a:pt x="8264" y="14905"/>
                  </a:cubicBezTo>
                  <a:cubicBezTo>
                    <a:pt x="8148" y="14905"/>
                    <a:pt x="8064" y="14745"/>
                    <a:pt x="8139" y="14645"/>
                  </a:cubicBezTo>
                  <a:cubicBezTo>
                    <a:pt x="8854" y="13905"/>
                    <a:pt x="9856" y="13535"/>
                    <a:pt x="10864" y="13535"/>
                  </a:cubicBezTo>
                  <a:cubicBezTo>
                    <a:pt x="11108" y="13535"/>
                    <a:pt x="11351" y="13557"/>
                    <a:pt x="11591" y="13600"/>
                  </a:cubicBezTo>
                  <a:cubicBezTo>
                    <a:pt x="11887" y="13689"/>
                    <a:pt x="11796" y="14081"/>
                    <a:pt x="11525" y="14081"/>
                  </a:cubicBezTo>
                  <a:cubicBezTo>
                    <a:pt x="11506" y="14081"/>
                    <a:pt x="11486" y="14079"/>
                    <a:pt x="11465" y="14075"/>
                  </a:cubicBezTo>
                  <a:cubicBezTo>
                    <a:pt x="11211" y="14043"/>
                    <a:pt x="10926" y="14043"/>
                    <a:pt x="10673" y="14043"/>
                  </a:cubicBezTo>
                  <a:cubicBezTo>
                    <a:pt x="11243" y="17305"/>
                    <a:pt x="10990" y="20409"/>
                    <a:pt x="8900" y="23069"/>
                  </a:cubicBezTo>
                  <a:lnTo>
                    <a:pt x="8298" y="23797"/>
                  </a:lnTo>
                  <a:cubicBezTo>
                    <a:pt x="9185" y="24051"/>
                    <a:pt x="10040" y="24304"/>
                    <a:pt x="10958" y="24494"/>
                  </a:cubicBezTo>
                  <a:lnTo>
                    <a:pt x="10958" y="24019"/>
                  </a:lnTo>
                  <a:cubicBezTo>
                    <a:pt x="10895" y="22246"/>
                    <a:pt x="11053" y="20472"/>
                    <a:pt x="12478" y="19237"/>
                  </a:cubicBezTo>
                  <a:cubicBezTo>
                    <a:pt x="12510" y="19221"/>
                    <a:pt x="12557" y="19213"/>
                    <a:pt x="12605" y="19213"/>
                  </a:cubicBezTo>
                  <a:cubicBezTo>
                    <a:pt x="12652" y="19213"/>
                    <a:pt x="12700" y="19221"/>
                    <a:pt x="12732" y="19237"/>
                  </a:cubicBezTo>
                  <a:lnTo>
                    <a:pt x="12795" y="19205"/>
                  </a:lnTo>
                  <a:cubicBezTo>
                    <a:pt x="12668" y="19110"/>
                    <a:pt x="12510" y="19047"/>
                    <a:pt x="12351" y="18984"/>
                  </a:cubicBezTo>
                  <a:cubicBezTo>
                    <a:pt x="12210" y="18927"/>
                    <a:pt x="12245" y="18720"/>
                    <a:pt x="12366" y="18720"/>
                  </a:cubicBezTo>
                  <a:cubicBezTo>
                    <a:pt x="12381" y="18720"/>
                    <a:pt x="12397" y="18724"/>
                    <a:pt x="12415" y="18730"/>
                  </a:cubicBezTo>
                  <a:cubicBezTo>
                    <a:pt x="13523" y="18952"/>
                    <a:pt x="14410" y="19871"/>
                    <a:pt x="14600" y="20979"/>
                  </a:cubicBezTo>
                  <a:cubicBezTo>
                    <a:pt x="14695" y="21011"/>
                    <a:pt x="14758" y="21106"/>
                    <a:pt x="14758" y="21169"/>
                  </a:cubicBezTo>
                  <a:lnTo>
                    <a:pt x="15392" y="21137"/>
                  </a:lnTo>
                  <a:cubicBezTo>
                    <a:pt x="14632" y="19300"/>
                    <a:pt x="14220" y="17495"/>
                    <a:pt x="15012" y="15469"/>
                  </a:cubicBezTo>
                  <a:cubicBezTo>
                    <a:pt x="15043" y="15469"/>
                    <a:pt x="15043" y="15437"/>
                    <a:pt x="15043" y="15437"/>
                  </a:cubicBezTo>
                  <a:lnTo>
                    <a:pt x="14442" y="15184"/>
                  </a:lnTo>
                  <a:cubicBezTo>
                    <a:pt x="14347" y="15120"/>
                    <a:pt x="14347" y="14930"/>
                    <a:pt x="14473" y="14930"/>
                  </a:cubicBezTo>
                  <a:cubicBezTo>
                    <a:pt x="14514" y="14928"/>
                    <a:pt x="14555" y="14927"/>
                    <a:pt x="14595" y="14927"/>
                  </a:cubicBezTo>
                  <a:cubicBezTo>
                    <a:pt x="15751" y="14927"/>
                    <a:pt x="16808" y="15785"/>
                    <a:pt x="17450" y="16672"/>
                  </a:cubicBezTo>
                  <a:cubicBezTo>
                    <a:pt x="17567" y="16848"/>
                    <a:pt x="17413" y="17024"/>
                    <a:pt x="17214" y="17024"/>
                  </a:cubicBezTo>
                  <a:cubicBezTo>
                    <a:pt x="17198" y="17024"/>
                    <a:pt x="17182" y="17023"/>
                    <a:pt x="17165" y="17020"/>
                  </a:cubicBezTo>
                  <a:cubicBezTo>
                    <a:pt x="16975" y="18160"/>
                    <a:pt x="16785" y="19395"/>
                    <a:pt x="17070" y="20536"/>
                  </a:cubicBezTo>
                  <a:cubicBezTo>
                    <a:pt x="17324" y="21676"/>
                    <a:pt x="18084" y="22531"/>
                    <a:pt x="18749" y="23481"/>
                  </a:cubicBezTo>
                  <a:cubicBezTo>
                    <a:pt x="18844" y="23544"/>
                    <a:pt x="18907" y="23671"/>
                    <a:pt x="18970" y="23734"/>
                  </a:cubicBezTo>
                  <a:cubicBezTo>
                    <a:pt x="20744" y="22879"/>
                    <a:pt x="22296" y="21517"/>
                    <a:pt x="23467" y="19934"/>
                  </a:cubicBezTo>
                  <a:cubicBezTo>
                    <a:pt x="23562" y="19839"/>
                    <a:pt x="23594" y="19744"/>
                    <a:pt x="23657" y="19617"/>
                  </a:cubicBezTo>
                  <a:cubicBezTo>
                    <a:pt x="22802" y="19205"/>
                    <a:pt x="21884" y="18889"/>
                    <a:pt x="20902" y="18667"/>
                  </a:cubicBezTo>
                  <a:cubicBezTo>
                    <a:pt x="20870" y="18889"/>
                    <a:pt x="20870" y="19047"/>
                    <a:pt x="20807" y="19142"/>
                  </a:cubicBezTo>
                  <a:cubicBezTo>
                    <a:pt x="20794" y="19209"/>
                    <a:pt x="20753" y="19236"/>
                    <a:pt x="20709" y="19236"/>
                  </a:cubicBezTo>
                  <a:cubicBezTo>
                    <a:pt x="20649" y="19236"/>
                    <a:pt x="20585" y="19184"/>
                    <a:pt x="20585" y="19110"/>
                  </a:cubicBezTo>
                  <a:cubicBezTo>
                    <a:pt x="20493" y="18307"/>
                    <a:pt x="20732" y="17081"/>
                    <a:pt x="21773" y="17081"/>
                  </a:cubicBezTo>
                  <a:cubicBezTo>
                    <a:pt x="21799" y="17081"/>
                    <a:pt x="21825" y="17082"/>
                    <a:pt x="21852" y="17084"/>
                  </a:cubicBezTo>
                  <a:cubicBezTo>
                    <a:pt x="21979" y="17084"/>
                    <a:pt x="22011" y="17179"/>
                    <a:pt x="22042" y="17242"/>
                  </a:cubicBezTo>
                  <a:cubicBezTo>
                    <a:pt x="22961" y="17337"/>
                    <a:pt x="23784" y="17559"/>
                    <a:pt x="24576" y="18002"/>
                  </a:cubicBezTo>
                  <a:cubicBezTo>
                    <a:pt x="24702" y="17685"/>
                    <a:pt x="24861" y="17369"/>
                    <a:pt x="24987" y="17020"/>
                  </a:cubicBezTo>
                  <a:cubicBezTo>
                    <a:pt x="22961" y="16577"/>
                    <a:pt x="20965" y="15785"/>
                    <a:pt x="19224" y="14677"/>
                  </a:cubicBezTo>
                  <a:cubicBezTo>
                    <a:pt x="19160" y="14804"/>
                    <a:pt x="19065" y="14962"/>
                    <a:pt x="19002" y="15120"/>
                  </a:cubicBezTo>
                  <a:cubicBezTo>
                    <a:pt x="18991" y="15173"/>
                    <a:pt x="18960" y="15194"/>
                    <a:pt x="18925" y="15194"/>
                  </a:cubicBezTo>
                  <a:cubicBezTo>
                    <a:pt x="18854" y="15194"/>
                    <a:pt x="18770" y="15110"/>
                    <a:pt x="18812" y="15025"/>
                  </a:cubicBezTo>
                  <a:cubicBezTo>
                    <a:pt x="19034" y="13790"/>
                    <a:pt x="20174" y="12745"/>
                    <a:pt x="21441" y="12650"/>
                  </a:cubicBezTo>
                  <a:cubicBezTo>
                    <a:pt x="21694" y="12650"/>
                    <a:pt x="21726" y="13062"/>
                    <a:pt x="21504" y="13093"/>
                  </a:cubicBezTo>
                  <a:cubicBezTo>
                    <a:pt x="21345" y="13125"/>
                    <a:pt x="21219" y="13188"/>
                    <a:pt x="21092" y="13220"/>
                  </a:cubicBezTo>
                  <a:cubicBezTo>
                    <a:pt x="22391" y="14297"/>
                    <a:pt x="23911" y="14930"/>
                    <a:pt x="25462" y="15310"/>
                  </a:cubicBezTo>
                  <a:cubicBezTo>
                    <a:pt x="25621" y="14645"/>
                    <a:pt x="25684" y="13980"/>
                    <a:pt x="25684" y="13283"/>
                  </a:cubicBezTo>
                  <a:cubicBezTo>
                    <a:pt x="25241" y="13093"/>
                    <a:pt x="24829" y="12935"/>
                    <a:pt x="24354" y="12618"/>
                  </a:cubicBezTo>
                  <a:cubicBezTo>
                    <a:pt x="24322" y="12587"/>
                    <a:pt x="24259" y="12555"/>
                    <a:pt x="24259" y="12492"/>
                  </a:cubicBezTo>
                  <a:lnTo>
                    <a:pt x="24196" y="12492"/>
                  </a:lnTo>
                  <a:cubicBezTo>
                    <a:pt x="24227" y="12587"/>
                    <a:pt x="24227" y="12713"/>
                    <a:pt x="24196" y="12808"/>
                  </a:cubicBezTo>
                  <a:cubicBezTo>
                    <a:pt x="24173" y="12855"/>
                    <a:pt x="24115" y="12884"/>
                    <a:pt x="24074" y="12884"/>
                  </a:cubicBezTo>
                  <a:cubicBezTo>
                    <a:pt x="24059" y="12884"/>
                    <a:pt x="24046" y="12880"/>
                    <a:pt x="24037" y="12872"/>
                  </a:cubicBezTo>
                  <a:cubicBezTo>
                    <a:pt x="23372" y="12555"/>
                    <a:pt x="23467" y="11225"/>
                    <a:pt x="23721" y="10687"/>
                  </a:cubicBezTo>
                  <a:cubicBezTo>
                    <a:pt x="23772" y="10559"/>
                    <a:pt x="23885" y="10503"/>
                    <a:pt x="23993" y="10503"/>
                  </a:cubicBezTo>
                  <a:cubicBezTo>
                    <a:pt x="24153" y="10503"/>
                    <a:pt x="24303" y="10624"/>
                    <a:pt x="24227" y="10813"/>
                  </a:cubicBezTo>
                  <a:cubicBezTo>
                    <a:pt x="24196" y="10877"/>
                    <a:pt x="24196" y="11003"/>
                    <a:pt x="24164" y="11067"/>
                  </a:cubicBezTo>
                  <a:cubicBezTo>
                    <a:pt x="24576" y="11035"/>
                    <a:pt x="25051" y="11035"/>
                    <a:pt x="25494" y="11035"/>
                  </a:cubicBezTo>
                  <a:cubicBezTo>
                    <a:pt x="25304" y="9768"/>
                    <a:pt x="24892" y="8533"/>
                    <a:pt x="24354" y="7361"/>
                  </a:cubicBezTo>
                  <a:cubicBezTo>
                    <a:pt x="23594" y="7710"/>
                    <a:pt x="22961" y="8185"/>
                    <a:pt x="22486" y="8850"/>
                  </a:cubicBezTo>
                  <a:cubicBezTo>
                    <a:pt x="22517" y="8850"/>
                    <a:pt x="22581" y="8913"/>
                    <a:pt x="22612" y="8913"/>
                  </a:cubicBezTo>
                  <a:cubicBezTo>
                    <a:pt x="22834" y="8976"/>
                    <a:pt x="22802" y="9388"/>
                    <a:pt x="22517" y="9388"/>
                  </a:cubicBezTo>
                  <a:cubicBezTo>
                    <a:pt x="21852" y="9325"/>
                    <a:pt x="21092" y="9008"/>
                    <a:pt x="20522" y="8691"/>
                  </a:cubicBezTo>
                  <a:cubicBezTo>
                    <a:pt x="20079" y="8470"/>
                    <a:pt x="19287" y="8026"/>
                    <a:pt x="19160" y="7520"/>
                  </a:cubicBezTo>
                  <a:cubicBezTo>
                    <a:pt x="19160" y="7393"/>
                    <a:pt x="19255" y="7235"/>
                    <a:pt x="19414" y="7235"/>
                  </a:cubicBezTo>
                  <a:cubicBezTo>
                    <a:pt x="19477" y="7235"/>
                    <a:pt x="19509" y="7235"/>
                    <a:pt x="19604" y="7330"/>
                  </a:cubicBezTo>
                  <a:cubicBezTo>
                    <a:pt x="19635" y="7361"/>
                    <a:pt x="19635" y="7425"/>
                    <a:pt x="19604" y="7488"/>
                  </a:cubicBezTo>
                  <a:cubicBezTo>
                    <a:pt x="19609" y="7477"/>
                    <a:pt x="19620" y="7471"/>
                    <a:pt x="19636" y="7471"/>
                  </a:cubicBezTo>
                  <a:cubicBezTo>
                    <a:pt x="19706" y="7471"/>
                    <a:pt x="19871" y="7580"/>
                    <a:pt x="20079" y="7710"/>
                  </a:cubicBezTo>
                  <a:cubicBezTo>
                    <a:pt x="20079" y="7678"/>
                    <a:pt x="20079" y="7678"/>
                    <a:pt x="20110" y="7646"/>
                  </a:cubicBezTo>
                  <a:cubicBezTo>
                    <a:pt x="21092" y="6791"/>
                    <a:pt x="22137" y="6063"/>
                    <a:pt x="23246" y="5430"/>
                  </a:cubicBezTo>
                  <a:cubicBezTo>
                    <a:pt x="22676" y="4638"/>
                    <a:pt x="22011" y="3878"/>
                    <a:pt x="21314" y="3244"/>
                  </a:cubicBezTo>
                  <a:cubicBezTo>
                    <a:pt x="21314" y="3244"/>
                    <a:pt x="21250" y="3276"/>
                    <a:pt x="21219" y="3276"/>
                  </a:cubicBezTo>
                  <a:lnTo>
                    <a:pt x="21187" y="3276"/>
                  </a:lnTo>
                  <a:cubicBezTo>
                    <a:pt x="21155" y="3308"/>
                    <a:pt x="21092" y="3308"/>
                    <a:pt x="21060" y="3308"/>
                  </a:cubicBezTo>
                  <a:cubicBezTo>
                    <a:pt x="20823" y="3372"/>
                    <a:pt x="20573" y="3404"/>
                    <a:pt x="20321" y="3404"/>
                  </a:cubicBezTo>
                  <a:cubicBezTo>
                    <a:pt x="19700" y="3404"/>
                    <a:pt x="19073" y="3207"/>
                    <a:pt x="18622" y="2801"/>
                  </a:cubicBezTo>
                  <a:cubicBezTo>
                    <a:pt x="18535" y="2743"/>
                    <a:pt x="18607" y="2607"/>
                    <a:pt x="18692" y="2607"/>
                  </a:cubicBezTo>
                  <a:cubicBezTo>
                    <a:pt x="18700" y="2607"/>
                    <a:pt x="18708" y="2608"/>
                    <a:pt x="18717" y="2611"/>
                  </a:cubicBezTo>
                  <a:cubicBezTo>
                    <a:pt x="18780" y="2643"/>
                    <a:pt x="18844" y="2643"/>
                    <a:pt x="18939" y="2674"/>
                  </a:cubicBezTo>
                  <a:cubicBezTo>
                    <a:pt x="18939" y="2326"/>
                    <a:pt x="19002" y="2009"/>
                    <a:pt x="19097" y="1693"/>
                  </a:cubicBezTo>
                  <a:cubicBezTo>
                    <a:pt x="18844" y="1566"/>
                    <a:pt x="18654" y="1471"/>
                    <a:pt x="18400" y="1344"/>
                  </a:cubicBezTo>
                  <a:lnTo>
                    <a:pt x="18654" y="869"/>
                  </a:lnTo>
                  <a:lnTo>
                    <a:pt x="18654" y="869"/>
                  </a:lnTo>
                  <a:cubicBezTo>
                    <a:pt x="18559" y="1028"/>
                    <a:pt x="18495" y="1186"/>
                    <a:pt x="18400" y="1313"/>
                  </a:cubicBezTo>
                  <a:cubicBezTo>
                    <a:pt x="17197" y="3371"/>
                    <a:pt x="17292" y="5335"/>
                    <a:pt x="16563" y="7520"/>
                  </a:cubicBezTo>
                  <a:cubicBezTo>
                    <a:pt x="16152" y="8628"/>
                    <a:pt x="15518" y="9546"/>
                    <a:pt x="14473" y="10022"/>
                  </a:cubicBezTo>
                  <a:cubicBezTo>
                    <a:pt x="14568" y="10053"/>
                    <a:pt x="14632" y="10085"/>
                    <a:pt x="14727" y="10085"/>
                  </a:cubicBezTo>
                  <a:cubicBezTo>
                    <a:pt x="15032" y="10176"/>
                    <a:pt x="14896" y="10562"/>
                    <a:pt x="14631" y="10562"/>
                  </a:cubicBezTo>
                  <a:cubicBezTo>
                    <a:pt x="14621" y="10562"/>
                    <a:pt x="14610" y="10561"/>
                    <a:pt x="14600" y="10560"/>
                  </a:cubicBezTo>
                  <a:cubicBezTo>
                    <a:pt x="13745" y="10402"/>
                    <a:pt x="12922" y="9768"/>
                    <a:pt x="12668" y="8913"/>
                  </a:cubicBezTo>
                  <a:cubicBezTo>
                    <a:pt x="12625" y="8806"/>
                    <a:pt x="12713" y="8728"/>
                    <a:pt x="12804" y="8728"/>
                  </a:cubicBezTo>
                  <a:cubicBezTo>
                    <a:pt x="12847" y="8728"/>
                    <a:pt x="12891" y="8746"/>
                    <a:pt x="12922" y="8786"/>
                  </a:cubicBezTo>
                  <a:cubicBezTo>
                    <a:pt x="13017" y="8913"/>
                    <a:pt x="13143" y="9071"/>
                    <a:pt x="13270" y="9166"/>
                  </a:cubicBezTo>
                  <a:cubicBezTo>
                    <a:pt x="13302" y="9166"/>
                    <a:pt x="13302" y="9135"/>
                    <a:pt x="13333" y="9135"/>
                  </a:cubicBezTo>
                  <a:cubicBezTo>
                    <a:pt x="15645" y="8216"/>
                    <a:pt x="14853" y="5525"/>
                    <a:pt x="15138" y="3688"/>
                  </a:cubicBezTo>
                  <a:cubicBezTo>
                    <a:pt x="15297" y="2643"/>
                    <a:pt x="15708" y="1819"/>
                    <a:pt x="16278" y="996"/>
                  </a:cubicBezTo>
                  <a:lnTo>
                    <a:pt x="16500" y="616"/>
                  </a:lnTo>
                  <a:cubicBezTo>
                    <a:pt x="15245" y="211"/>
                    <a:pt x="13912" y="0"/>
                    <a:pt x="12559"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a:off x="2169713" y="3126667"/>
              <a:ext cx="189870" cy="273558"/>
            </a:xfrm>
            <a:custGeom>
              <a:rect b="b" l="l" r="r" t="t"/>
              <a:pathLst>
                <a:path extrusionOk="0" h="8306" w="5765">
                  <a:moveTo>
                    <a:pt x="3548" y="0"/>
                  </a:moveTo>
                  <a:lnTo>
                    <a:pt x="3548" y="0"/>
                  </a:lnTo>
                  <a:cubicBezTo>
                    <a:pt x="4403" y="887"/>
                    <a:pt x="5068" y="2154"/>
                    <a:pt x="4403" y="3516"/>
                  </a:cubicBezTo>
                  <a:cubicBezTo>
                    <a:pt x="4054" y="4149"/>
                    <a:pt x="3453" y="4371"/>
                    <a:pt x="2819" y="4656"/>
                  </a:cubicBezTo>
                  <a:cubicBezTo>
                    <a:pt x="1711" y="5162"/>
                    <a:pt x="1014" y="5891"/>
                    <a:pt x="539" y="6841"/>
                  </a:cubicBezTo>
                  <a:cubicBezTo>
                    <a:pt x="444" y="6904"/>
                    <a:pt x="412" y="6999"/>
                    <a:pt x="381" y="7063"/>
                  </a:cubicBezTo>
                  <a:cubicBezTo>
                    <a:pt x="254" y="7379"/>
                    <a:pt x="127" y="7759"/>
                    <a:pt x="1" y="8139"/>
                  </a:cubicBezTo>
                  <a:cubicBezTo>
                    <a:pt x="473" y="8244"/>
                    <a:pt x="880" y="8306"/>
                    <a:pt x="1348" y="8306"/>
                  </a:cubicBezTo>
                  <a:cubicBezTo>
                    <a:pt x="1445" y="8306"/>
                    <a:pt x="1544" y="8303"/>
                    <a:pt x="1647" y="8298"/>
                  </a:cubicBezTo>
                  <a:lnTo>
                    <a:pt x="1647" y="8234"/>
                  </a:lnTo>
                  <a:lnTo>
                    <a:pt x="1521" y="8108"/>
                  </a:lnTo>
                  <a:cubicBezTo>
                    <a:pt x="1616" y="7949"/>
                    <a:pt x="1679" y="7791"/>
                    <a:pt x="1774" y="7664"/>
                  </a:cubicBezTo>
                  <a:cubicBezTo>
                    <a:pt x="2027" y="6778"/>
                    <a:pt x="2819" y="6081"/>
                    <a:pt x="3516" y="5447"/>
                  </a:cubicBezTo>
                  <a:cubicBezTo>
                    <a:pt x="4339" y="4656"/>
                    <a:pt x="5448" y="4117"/>
                    <a:pt x="5606" y="2787"/>
                  </a:cubicBezTo>
                  <a:cubicBezTo>
                    <a:pt x="5764" y="1584"/>
                    <a:pt x="4561" y="665"/>
                    <a:pt x="3548"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0"/>
            <p:cNvSpPr/>
            <p:nvPr/>
          </p:nvSpPr>
          <p:spPr>
            <a:xfrm>
              <a:off x="1989259" y="3811928"/>
              <a:ext cx="271220" cy="655044"/>
            </a:xfrm>
            <a:custGeom>
              <a:rect b="b" l="l" r="r" t="t"/>
              <a:pathLst>
                <a:path extrusionOk="0" h="19889" w="8235">
                  <a:moveTo>
                    <a:pt x="1616" y="1"/>
                  </a:moveTo>
                  <a:lnTo>
                    <a:pt x="1616" y="1"/>
                  </a:lnTo>
                  <a:cubicBezTo>
                    <a:pt x="1" y="4245"/>
                    <a:pt x="3960" y="7633"/>
                    <a:pt x="4941" y="11528"/>
                  </a:cubicBezTo>
                  <a:cubicBezTo>
                    <a:pt x="5448" y="13619"/>
                    <a:pt x="5416" y="15772"/>
                    <a:pt x="6493" y="17704"/>
                  </a:cubicBezTo>
                  <a:cubicBezTo>
                    <a:pt x="6968" y="18527"/>
                    <a:pt x="7538" y="19256"/>
                    <a:pt x="8235" y="19889"/>
                  </a:cubicBezTo>
                  <a:cubicBezTo>
                    <a:pt x="6968" y="18052"/>
                    <a:pt x="6651" y="15392"/>
                    <a:pt x="6366" y="13397"/>
                  </a:cubicBezTo>
                  <a:cubicBezTo>
                    <a:pt x="6176" y="11877"/>
                    <a:pt x="5955" y="10388"/>
                    <a:pt x="5258" y="9027"/>
                  </a:cubicBezTo>
                  <a:cubicBezTo>
                    <a:pt x="4720" y="7981"/>
                    <a:pt x="3770" y="7190"/>
                    <a:pt x="3231" y="6145"/>
                  </a:cubicBezTo>
                  <a:cubicBezTo>
                    <a:pt x="2439" y="4561"/>
                    <a:pt x="2724" y="2724"/>
                    <a:pt x="3009" y="1014"/>
                  </a:cubicBezTo>
                  <a:cubicBezTo>
                    <a:pt x="2598" y="539"/>
                    <a:pt x="2123" y="223"/>
                    <a:pt x="1616" y="1"/>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1984055" y="3027564"/>
              <a:ext cx="219084" cy="599779"/>
            </a:xfrm>
            <a:custGeom>
              <a:rect b="b" l="l" r="r" t="t"/>
              <a:pathLst>
                <a:path extrusionOk="0" h="18211" w="6652">
                  <a:moveTo>
                    <a:pt x="4783" y="1"/>
                  </a:moveTo>
                  <a:lnTo>
                    <a:pt x="4688" y="64"/>
                  </a:lnTo>
                  <a:cubicBezTo>
                    <a:pt x="5131" y="1774"/>
                    <a:pt x="5448" y="3579"/>
                    <a:pt x="5131" y="5385"/>
                  </a:cubicBezTo>
                  <a:cubicBezTo>
                    <a:pt x="4909" y="6588"/>
                    <a:pt x="4308" y="7601"/>
                    <a:pt x="3674" y="8488"/>
                  </a:cubicBezTo>
                  <a:cubicBezTo>
                    <a:pt x="3706" y="8488"/>
                    <a:pt x="3738" y="8551"/>
                    <a:pt x="3801" y="8551"/>
                  </a:cubicBezTo>
                  <a:lnTo>
                    <a:pt x="3548" y="9027"/>
                  </a:lnTo>
                  <a:cubicBezTo>
                    <a:pt x="3484" y="9027"/>
                    <a:pt x="3389" y="9027"/>
                    <a:pt x="3357" y="8963"/>
                  </a:cubicBezTo>
                  <a:cubicBezTo>
                    <a:pt x="3199" y="9185"/>
                    <a:pt x="3041" y="9375"/>
                    <a:pt x="2914" y="9597"/>
                  </a:cubicBezTo>
                  <a:cubicBezTo>
                    <a:pt x="1647" y="11592"/>
                    <a:pt x="2249" y="13460"/>
                    <a:pt x="1742" y="15550"/>
                  </a:cubicBezTo>
                  <a:cubicBezTo>
                    <a:pt x="1489" y="16564"/>
                    <a:pt x="951" y="17324"/>
                    <a:pt x="1" y="17735"/>
                  </a:cubicBezTo>
                  <a:cubicBezTo>
                    <a:pt x="222" y="17925"/>
                    <a:pt x="412" y="18084"/>
                    <a:pt x="697" y="18211"/>
                  </a:cubicBezTo>
                  <a:cubicBezTo>
                    <a:pt x="3706" y="16785"/>
                    <a:pt x="2882" y="12383"/>
                    <a:pt x="4339" y="9850"/>
                  </a:cubicBezTo>
                  <a:cubicBezTo>
                    <a:pt x="6208" y="6683"/>
                    <a:pt x="6651" y="3326"/>
                    <a:pt x="4783" y="1"/>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1964228" y="3993437"/>
              <a:ext cx="134605" cy="123111"/>
            </a:xfrm>
            <a:custGeom>
              <a:rect b="b" l="l" r="r" t="t"/>
              <a:pathLst>
                <a:path extrusionOk="0" h="3738" w="4087">
                  <a:moveTo>
                    <a:pt x="2376" y="0"/>
                  </a:moveTo>
                  <a:lnTo>
                    <a:pt x="1743" y="32"/>
                  </a:lnTo>
                  <a:cubicBezTo>
                    <a:pt x="1743" y="64"/>
                    <a:pt x="1711" y="127"/>
                    <a:pt x="1679" y="159"/>
                  </a:cubicBezTo>
                  <a:cubicBezTo>
                    <a:pt x="1679" y="159"/>
                    <a:pt x="1679" y="190"/>
                    <a:pt x="1616" y="190"/>
                  </a:cubicBezTo>
                  <a:cubicBezTo>
                    <a:pt x="1616" y="285"/>
                    <a:pt x="1553" y="349"/>
                    <a:pt x="1458" y="349"/>
                  </a:cubicBezTo>
                  <a:cubicBezTo>
                    <a:pt x="413" y="1299"/>
                    <a:pt x="128" y="2439"/>
                    <a:pt x="1" y="3674"/>
                  </a:cubicBezTo>
                  <a:cubicBezTo>
                    <a:pt x="381" y="3716"/>
                    <a:pt x="761" y="3737"/>
                    <a:pt x="1143" y="3737"/>
                  </a:cubicBezTo>
                  <a:cubicBezTo>
                    <a:pt x="1908" y="3737"/>
                    <a:pt x="2682" y="3653"/>
                    <a:pt x="3484" y="3484"/>
                  </a:cubicBezTo>
                  <a:cubicBezTo>
                    <a:pt x="3674" y="3452"/>
                    <a:pt x="3864" y="3357"/>
                    <a:pt x="4086" y="3326"/>
                  </a:cubicBezTo>
                  <a:cubicBezTo>
                    <a:pt x="3484" y="2217"/>
                    <a:pt x="2851" y="1109"/>
                    <a:pt x="2376"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1871415" y="3929805"/>
              <a:ext cx="130390" cy="398448"/>
            </a:xfrm>
            <a:custGeom>
              <a:rect b="b" l="l" r="r" t="t"/>
              <a:pathLst>
                <a:path extrusionOk="0" h="12098" w="3959">
                  <a:moveTo>
                    <a:pt x="2597" y="0"/>
                  </a:moveTo>
                  <a:lnTo>
                    <a:pt x="2534" y="64"/>
                  </a:lnTo>
                  <a:cubicBezTo>
                    <a:pt x="2661" y="159"/>
                    <a:pt x="2692" y="254"/>
                    <a:pt x="2597" y="381"/>
                  </a:cubicBezTo>
                  <a:cubicBezTo>
                    <a:pt x="412" y="2312"/>
                    <a:pt x="1489" y="5416"/>
                    <a:pt x="1204" y="7981"/>
                  </a:cubicBezTo>
                  <a:cubicBezTo>
                    <a:pt x="1045" y="9406"/>
                    <a:pt x="697" y="10831"/>
                    <a:pt x="0" y="12098"/>
                  </a:cubicBezTo>
                  <a:cubicBezTo>
                    <a:pt x="1615" y="10356"/>
                    <a:pt x="2185" y="8424"/>
                    <a:pt x="2312" y="5923"/>
                  </a:cubicBezTo>
                  <a:cubicBezTo>
                    <a:pt x="2344" y="4339"/>
                    <a:pt x="2787" y="3072"/>
                    <a:pt x="3959" y="1996"/>
                  </a:cubicBezTo>
                  <a:cubicBezTo>
                    <a:pt x="3801" y="1141"/>
                    <a:pt x="3326" y="412"/>
                    <a:pt x="2597"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1707659" y="3171526"/>
              <a:ext cx="225308" cy="296250"/>
            </a:xfrm>
            <a:custGeom>
              <a:rect b="b" l="l" r="r" t="t"/>
              <a:pathLst>
                <a:path extrusionOk="0" h="8995" w="6841">
                  <a:moveTo>
                    <a:pt x="0" y="0"/>
                  </a:moveTo>
                  <a:lnTo>
                    <a:pt x="0" y="0"/>
                  </a:lnTo>
                  <a:cubicBezTo>
                    <a:pt x="285" y="2502"/>
                    <a:pt x="855" y="5004"/>
                    <a:pt x="3199" y="6302"/>
                  </a:cubicBezTo>
                  <a:cubicBezTo>
                    <a:pt x="4434" y="7031"/>
                    <a:pt x="5574" y="7664"/>
                    <a:pt x="6081" y="8994"/>
                  </a:cubicBezTo>
                  <a:cubicBezTo>
                    <a:pt x="6176" y="8962"/>
                    <a:pt x="6271" y="8931"/>
                    <a:pt x="6366" y="8867"/>
                  </a:cubicBezTo>
                  <a:lnTo>
                    <a:pt x="6619" y="8772"/>
                  </a:lnTo>
                  <a:lnTo>
                    <a:pt x="6619" y="8709"/>
                  </a:lnTo>
                  <a:cubicBezTo>
                    <a:pt x="6841" y="6397"/>
                    <a:pt x="4877" y="5637"/>
                    <a:pt x="3199" y="4592"/>
                  </a:cubicBezTo>
                  <a:cubicBezTo>
                    <a:pt x="3174" y="4592"/>
                    <a:pt x="3128" y="4633"/>
                    <a:pt x="3111" y="4633"/>
                  </a:cubicBezTo>
                  <a:cubicBezTo>
                    <a:pt x="3106" y="4633"/>
                    <a:pt x="3104" y="4630"/>
                    <a:pt x="3104" y="4624"/>
                  </a:cubicBezTo>
                  <a:cubicBezTo>
                    <a:pt x="3167" y="4592"/>
                    <a:pt x="3167" y="4592"/>
                    <a:pt x="3167" y="4561"/>
                  </a:cubicBezTo>
                  <a:cubicBezTo>
                    <a:pt x="2724" y="4275"/>
                    <a:pt x="2375" y="4022"/>
                    <a:pt x="2059" y="3705"/>
                  </a:cubicBezTo>
                  <a:cubicBezTo>
                    <a:pt x="1014" y="2660"/>
                    <a:pt x="285" y="1394"/>
                    <a:pt x="0"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1666983" y="3762920"/>
              <a:ext cx="223233" cy="616444"/>
            </a:xfrm>
            <a:custGeom>
              <a:rect b="b" l="l" r="r" t="t"/>
              <a:pathLst>
                <a:path extrusionOk="0" h="18717" w="6778">
                  <a:moveTo>
                    <a:pt x="6302" y="0"/>
                  </a:moveTo>
                  <a:lnTo>
                    <a:pt x="6302" y="0"/>
                  </a:lnTo>
                  <a:cubicBezTo>
                    <a:pt x="5922" y="32"/>
                    <a:pt x="5574" y="159"/>
                    <a:pt x="5321" y="317"/>
                  </a:cubicBezTo>
                  <a:cubicBezTo>
                    <a:pt x="6144" y="3421"/>
                    <a:pt x="5067" y="6018"/>
                    <a:pt x="3262" y="8551"/>
                  </a:cubicBezTo>
                  <a:cubicBezTo>
                    <a:pt x="2090" y="10135"/>
                    <a:pt x="982" y="11655"/>
                    <a:pt x="475" y="13618"/>
                  </a:cubicBezTo>
                  <a:cubicBezTo>
                    <a:pt x="0" y="15297"/>
                    <a:pt x="0" y="17007"/>
                    <a:pt x="222" y="18717"/>
                  </a:cubicBezTo>
                  <a:cubicBezTo>
                    <a:pt x="317" y="15993"/>
                    <a:pt x="1109" y="13080"/>
                    <a:pt x="2755" y="10926"/>
                  </a:cubicBezTo>
                  <a:cubicBezTo>
                    <a:pt x="4054" y="9279"/>
                    <a:pt x="5542" y="7854"/>
                    <a:pt x="6176" y="5859"/>
                  </a:cubicBezTo>
                  <a:cubicBezTo>
                    <a:pt x="6777" y="3959"/>
                    <a:pt x="6619" y="1932"/>
                    <a:pt x="6302"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1205949" y="3216022"/>
              <a:ext cx="587264" cy="292430"/>
            </a:xfrm>
            <a:custGeom>
              <a:rect b="b" l="l" r="r" t="t"/>
              <a:pathLst>
                <a:path extrusionOk="0" h="8879" w="17831">
                  <a:moveTo>
                    <a:pt x="665" y="1"/>
                  </a:moveTo>
                  <a:cubicBezTo>
                    <a:pt x="444" y="1"/>
                    <a:pt x="223" y="4"/>
                    <a:pt x="0" y="11"/>
                  </a:cubicBezTo>
                  <a:cubicBezTo>
                    <a:pt x="2471" y="11"/>
                    <a:pt x="4941" y="676"/>
                    <a:pt x="7158" y="1848"/>
                  </a:cubicBezTo>
                  <a:cubicBezTo>
                    <a:pt x="8709" y="2703"/>
                    <a:pt x="10008" y="3811"/>
                    <a:pt x="11243" y="5078"/>
                  </a:cubicBezTo>
                  <a:cubicBezTo>
                    <a:pt x="12952" y="6848"/>
                    <a:pt x="14631" y="8824"/>
                    <a:pt x="17273" y="8824"/>
                  </a:cubicBezTo>
                  <a:cubicBezTo>
                    <a:pt x="17373" y="8824"/>
                    <a:pt x="17474" y="8821"/>
                    <a:pt x="17577" y="8815"/>
                  </a:cubicBezTo>
                  <a:cubicBezTo>
                    <a:pt x="17608" y="8815"/>
                    <a:pt x="17640" y="8815"/>
                    <a:pt x="17672" y="8878"/>
                  </a:cubicBezTo>
                  <a:cubicBezTo>
                    <a:pt x="17767" y="8562"/>
                    <a:pt x="17830" y="8245"/>
                    <a:pt x="17830" y="7897"/>
                  </a:cubicBezTo>
                  <a:cubicBezTo>
                    <a:pt x="17830" y="7643"/>
                    <a:pt x="17830" y="7358"/>
                    <a:pt x="17767" y="7136"/>
                  </a:cubicBezTo>
                  <a:cubicBezTo>
                    <a:pt x="17703" y="6978"/>
                    <a:pt x="17640" y="6820"/>
                    <a:pt x="17608" y="6693"/>
                  </a:cubicBezTo>
                  <a:cubicBezTo>
                    <a:pt x="17577" y="6661"/>
                    <a:pt x="17513" y="6566"/>
                    <a:pt x="17482" y="6535"/>
                  </a:cubicBezTo>
                  <a:lnTo>
                    <a:pt x="17482" y="6535"/>
                  </a:lnTo>
                  <a:cubicBezTo>
                    <a:pt x="17513" y="6661"/>
                    <a:pt x="17482" y="6883"/>
                    <a:pt x="17292" y="6883"/>
                  </a:cubicBezTo>
                  <a:cubicBezTo>
                    <a:pt x="17171" y="6894"/>
                    <a:pt x="17051" y="6899"/>
                    <a:pt x="16932" y="6899"/>
                  </a:cubicBezTo>
                  <a:cubicBezTo>
                    <a:pt x="13851" y="6899"/>
                    <a:pt x="11528" y="3442"/>
                    <a:pt x="9058" y="2069"/>
                  </a:cubicBezTo>
                  <a:cubicBezTo>
                    <a:pt x="6408" y="597"/>
                    <a:pt x="3593" y="1"/>
                    <a:pt x="665" y="1"/>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1082868" y="3583519"/>
              <a:ext cx="687386" cy="149196"/>
            </a:xfrm>
            <a:custGeom>
              <a:rect b="b" l="l" r="r" t="t"/>
              <a:pathLst>
                <a:path extrusionOk="0" h="4530" w="20871">
                  <a:moveTo>
                    <a:pt x="1" y="0"/>
                  </a:moveTo>
                  <a:cubicBezTo>
                    <a:pt x="507" y="2661"/>
                    <a:pt x="2819" y="4529"/>
                    <a:pt x="5574" y="4529"/>
                  </a:cubicBezTo>
                  <a:cubicBezTo>
                    <a:pt x="8108" y="4529"/>
                    <a:pt x="9660" y="2851"/>
                    <a:pt x="11781" y="1901"/>
                  </a:cubicBezTo>
                  <a:cubicBezTo>
                    <a:pt x="12351" y="1616"/>
                    <a:pt x="12953" y="1489"/>
                    <a:pt x="13523" y="1362"/>
                  </a:cubicBezTo>
                  <a:lnTo>
                    <a:pt x="13523" y="1267"/>
                  </a:lnTo>
                  <a:cubicBezTo>
                    <a:pt x="13587" y="1267"/>
                    <a:pt x="13618" y="1331"/>
                    <a:pt x="13650" y="1331"/>
                  </a:cubicBezTo>
                  <a:cubicBezTo>
                    <a:pt x="14154" y="1238"/>
                    <a:pt x="14664" y="1192"/>
                    <a:pt x="15173" y="1192"/>
                  </a:cubicBezTo>
                  <a:cubicBezTo>
                    <a:pt x="16934" y="1192"/>
                    <a:pt x="18678" y="1745"/>
                    <a:pt x="20079" y="2851"/>
                  </a:cubicBezTo>
                  <a:cubicBezTo>
                    <a:pt x="20300" y="2787"/>
                    <a:pt x="20585" y="2629"/>
                    <a:pt x="20744" y="2407"/>
                  </a:cubicBezTo>
                  <a:cubicBezTo>
                    <a:pt x="20775" y="2344"/>
                    <a:pt x="20807" y="2217"/>
                    <a:pt x="20870" y="2154"/>
                  </a:cubicBezTo>
                  <a:cubicBezTo>
                    <a:pt x="20775" y="2122"/>
                    <a:pt x="20712" y="2122"/>
                    <a:pt x="20649" y="2091"/>
                  </a:cubicBezTo>
                  <a:cubicBezTo>
                    <a:pt x="20608" y="2152"/>
                    <a:pt x="20554" y="2187"/>
                    <a:pt x="20495" y="2187"/>
                  </a:cubicBezTo>
                  <a:cubicBezTo>
                    <a:pt x="20463" y="2187"/>
                    <a:pt x="20429" y="2176"/>
                    <a:pt x="20395" y="2154"/>
                  </a:cubicBezTo>
                  <a:cubicBezTo>
                    <a:pt x="18756" y="1135"/>
                    <a:pt x="16807" y="224"/>
                    <a:pt x="14873" y="224"/>
                  </a:cubicBezTo>
                  <a:cubicBezTo>
                    <a:pt x="14042" y="224"/>
                    <a:pt x="13214" y="392"/>
                    <a:pt x="12415" y="792"/>
                  </a:cubicBezTo>
                  <a:cubicBezTo>
                    <a:pt x="10578" y="1742"/>
                    <a:pt x="9248" y="3167"/>
                    <a:pt x="7126" y="3611"/>
                  </a:cubicBezTo>
                  <a:cubicBezTo>
                    <a:pt x="6676" y="3705"/>
                    <a:pt x="6216" y="3751"/>
                    <a:pt x="5756" y="3751"/>
                  </a:cubicBezTo>
                  <a:cubicBezTo>
                    <a:pt x="3273" y="3751"/>
                    <a:pt x="802" y="2405"/>
                    <a:pt x="1"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a:off x="1245571" y="3955561"/>
              <a:ext cx="480884" cy="289268"/>
            </a:xfrm>
            <a:custGeom>
              <a:rect b="b" l="l" r="r" t="t"/>
              <a:pathLst>
                <a:path extrusionOk="0" h="8783" w="14601">
                  <a:moveTo>
                    <a:pt x="14112" y="0"/>
                  </a:moveTo>
                  <a:cubicBezTo>
                    <a:pt x="12129" y="0"/>
                    <a:pt x="11029" y="1680"/>
                    <a:pt x="9755" y="2924"/>
                  </a:cubicBezTo>
                  <a:cubicBezTo>
                    <a:pt x="8837" y="3842"/>
                    <a:pt x="7855" y="4697"/>
                    <a:pt x="6778" y="5457"/>
                  </a:cubicBezTo>
                  <a:cubicBezTo>
                    <a:pt x="4720" y="6914"/>
                    <a:pt x="2439" y="8117"/>
                    <a:pt x="1" y="8782"/>
                  </a:cubicBezTo>
                  <a:cubicBezTo>
                    <a:pt x="3009" y="8244"/>
                    <a:pt x="5860" y="7136"/>
                    <a:pt x="8267" y="5236"/>
                  </a:cubicBezTo>
                  <a:cubicBezTo>
                    <a:pt x="10357" y="3652"/>
                    <a:pt x="11972" y="1309"/>
                    <a:pt x="14600" y="707"/>
                  </a:cubicBezTo>
                  <a:cubicBezTo>
                    <a:pt x="14600" y="485"/>
                    <a:pt x="14537" y="200"/>
                    <a:pt x="14379" y="10"/>
                  </a:cubicBezTo>
                  <a:cubicBezTo>
                    <a:pt x="14288" y="4"/>
                    <a:pt x="14199" y="0"/>
                    <a:pt x="14112"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a:off x="1358244" y="3829681"/>
              <a:ext cx="351515" cy="182559"/>
            </a:xfrm>
            <a:custGeom>
              <a:rect b="b" l="l" r="r" t="t"/>
              <a:pathLst>
                <a:path extrusionOk="0" h="5543" w="10673">
                  <a:moveTo>
                    <a:pt x="10388" y="0"/>
                  </a:moveTo>
                  <a:cubicBezTo>
                    <a:pt x="10388" y="95"/>
                    <a:pt x="10388" y="222"/>
                    <a:pt x="10293" y="222"/>
                  </a:cubicBezTo>
                  <a:cubicBezTo>
                    <a:pt x="6429" y="855"/>
                    <a:pt x="3674" y="4751"/>
                    <a:pt x="0" y="5542"/>
                  </a:cubicBezTo>
                  <a:cubicBezTo>
                    <a:pt x="1932" y="5384"/>
                    <a:pt x="3610" y="4656"/>
                    <a:pt x="5289" y="3452"/>
                  </a:cubicBezTo>
                  <a:cubicBezTo>
                    <a:pt x="6872" y="2344"/>
                    <a:pt x="8392" y="1552"/>
                    <a:pt x="10356" y="1520"/>
                  </a:cubicBezTo>
                  <a:cubicBezTo>
                    <a:pt x="10451" y="1520"/>
                    <a:pt x="10514" y="1584"/>
                    <a:pt x="10514" y="1679"/>
                  </a:cubicBezTo>
                  <a:lnTo>
                    <a:pt x="10546" y="1679"/>
                  </a:lnTo>
                  <a:lnTo>
                    <a:pt x="10546" y="1584"/>
                  </a:lnTo>
                  <a:cubicBezTo>
                    <a:pt x="10609" y="1204"/>
                    <a:pt x="10673" y="792"/>
                    <a:pt x="10546" y="412"/>
                  </a:cubicBezTo>
                  <a:cubicBezTo>
                    <a:pt x="10514" y="285"/>
                    <a:pt x="10483" y="190"/>
                    <a:pt x="10388"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0"/>
            <p:cNvSpPr/>
            <p:nvPr/>
          </p:nvSpPr>
          <p:spPr>
            <a:xfrm>
              <a:off x="1062020" y="3710783"/>
              <a:ext cx="571587" cy="298325"/>
            </a:xfrm>
            <a:custGeom>
              <a:rect b="b" l="l" r="r" t="t"/>
              <a:pathLst>
                <a:path extrusionOk="0" h="9058" w="17355">
                  <a:moveTo>
                    <a:pt x="16278" y="0"/>
                  </a:moveTo>
                  <a:cubicBezTo>
                    <a:pt x="16278" y="32"/>
                    <a:pt x="16278" y="95"/>
                    <a:pt x="16246" y="158"/>
                  </a:cubicBezTo>
                  <a:cubicBezTo>
                    <a:pt x="11718" y="4814"/>
                    <a:pt x="3832" y="3737"/>
                    <a:pt x="0" y="9057"/>
                  </a:cubicBezTo>
                  <a:cubicBezTo>
                    <a:pt x="1932" y="7062"/>
                    <a:pt x="4370" y="5890"/>
                    <a:pt x="7094" y="5225"/>
                  </a:cubicBezTo>
                  <a:cubicBezTo>
                    <a:pt x="10768" y="4307"/>
                    <a:pt x="14885" y="3864"/>
                    <a:pt x="17355" y="633"/>
                  </a:cubicBezTo>
                  <a:cubicBezTo>
                    <a:pt x="17070" y="317"/>
                    <a:pt x="16658" y="95"/>
                    <a:pt x="16278"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7" name="Google Shape;677;p30"/>
          <p:cNvSpPr/>
          <p:nvPr/>
        </p:nvSpPr>
        <p:spPr>
          <a:xfrm>
            <a:off x="1090180" y="4223954"/>
            <a:ext cx="9419" cy="10440"/>
          </a:xfrm>
          <a:custGeom>
            <a:rect b="b" l="l" r="r" t="t"/>
            <a:pathLst>
              <a:path extrusionOk="0" h="317" w="286">
                <a:moveTo>
                  <a:pt x="159" y="0"/>
                </a:moveTo>
                <a:cubicBezTo>
                  <a:pt x="127" y="0"/>
                  <a:pt x="127" y="32"/>
                  <a:pt x="95" y="32"/>
                </a:cubicBezTo>
                <a:lnTo>
                  <a:pt x="64" y="32"/>
                </a:lnTo>
                <a:cubicBezTo>
                  <a:pt x="0" y="95"/>
                  <a:pt x="0" y="127"/>
                  <a:pt x="0" y="158"/>
                </a:cubicBezTo>
                <a:cubicBezTo>
                  <a:pt x="0" y="190"/>
                  <a:pt x="0" y="253"/>
                  <a:pt x="64" y="285"/>
                </a:cubicBezTo>
                <a:lnTo>
                  <a:pt x="95" y="285"/>
                </a:lnTo>
                <a:cubicBezTo>
                  <a:pt x="95" y="317"/>
                  <a:pt x="127" y="317"/>
                  <a:pt x="159" y="317"/>
                </a:cubicBezTo>
                <a:cubicBezTo>
                  <a:pt x="222" y="317"/>
                  <a:pt x="222" y="285"/>
                  <a:pt x="254" y="285"/>
                </a:cubicBezTo>
                <a:cubicBezTo>
                  <a:pt x="285" y="285"/>
                  <a:pt x="285" y="190"/>
                  <a:pt x="285" y="158"/>
                </a:cubicBezTo>
                <a:cubicBezTo>
                  <a:pt x="285" y="127"/>
                  <a:pt x="254" y="95"/>
                  <a:pt x="254" y="32"/>
                </a:cubicBezTo>
                <a:cubicBezTo>
                  <a:pt x="254" y="0"/>
                  <a:pt x="222" y="0"/>
                  <a:pt x="159"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8" name="Google Shape;678;p30"/>
          <p:cNvGrpSpPr/>
          <p:nvPr/>
        </p:nvGrpSpPr>
        <p:grpSpPr>
          <a:xfrm>
            <a:off x="1011991" y="2005403"/>
            <a:ext cx="1871169" cy="1041536"/>
            <a:chOff x="1011991" y="2005403"/>
            <a:chExt cx="1871169" cy="1041536"/>
          </a:xfrm>
        </p:grpSpPr>
        <p:sp>
          <p:nvSpPr>
            <p:cNvPr id="679" name="Google Shape;679;p30"/>
            <p:cNvSpPr/>
            <p:nvPr/>
          </p:nvSpPr>
          <p:spPr>
            <a:xfrm>
              <a:off x="1736872" y="2093144"/>
              <a:ext cx="311894" cy="373318"/>
            </a:xfrm>
            <a:custGeom>
              <a:rect b="b" l="l" r="r" t="t"/>
              <a:pathLst>
                <a:path extrusionOk="0" h="11335" w="9470">
                  <a:moveTo>
                    <a:pt x="3995" y="1"/>
                  </a:moveTo>
                  <a:cubicBezTo>
                    <a:pt x="3730" y="1"/>
                    <a:pt x="3453" y="30"/>
                    <a:pt x="3167" y="92"/>
                  </a:cubicBezTo>
                  <a:cubicBezTo>
                    <a:pt x="1203" y="535"/>
                    <a:pt x="63" y="2403"/>
                    <a:pt x="0" y="4335"/>
                  </a:cubicBezTo>
                  <a:lnTo>
                    <a:pt x="32" y="4399"/>
                  </a:lnTo>
                  <a:cubicBezTo>
                    <a:pt x="1267" y="4747"/>
                    <a:pt x="2502" y="5539"/>
                    <a:pt x="3294" y="6457"/>
                  </a:cubicBezTo>
                  <a:cubicBezTo>
                    <a:pt x="3420" y="6552"/>
                    <a:pt x="3389" y="6710"/>
                    <a:pt x="3294" y="6774"/>
                  </a:cubicBezTo>
                  <a:cubicBezTo>
                    <a:pt x="4719" y="7850"/>
                    <a:pt x="5352" y="9624"/>
                    <a:pt x="5130" y="11334"/>
                  </a:cubicBezTo>
                  <a:cubicBezTo>
                    <a:pt x="6872" y="10701"/>
                    <a:pt x="8551" y="9909"/>
                    <a:pt x="9057" y="7882"/>
                  </a:cubicBezTo>
                  <a:cubicBezTo>
                    <a:pt x="9469" y="6045"/>
                    <a:pt x="8709" y="4145"/>
                    <a:pt x="7759" y="2562"/>
                  </a:cubicBezTo>
                  <a:cubicBezTo>
                    <a:pt x="6887" y="1117"/>
                    <a:pt x="5639" y="1"/>
                    <a:pt x="3995"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0"/>
            <p:cNvSpPr/>
            <p:nvPr/>
          </p:nvSpPr>
          <p:spPr>
            <a:xfrm>
              <a:off x="1011991" y="2005403"/>
              <a:ext cx="1871169" cy="1041536"/>
            </a:xfrm>
            <a:custGeom>
              <a:rect b="b" l="l" r="r" t="t"/>
              <a:pathLst>
                <a:path extrusionOk="0" h="31624" w="56814">
                  <a:moveTo>
                    <a:pt x="38576" y="593"/>
                  </a:moveTo>
                  <a:cubicBezTo>
                    <a:pt x="38989" y="593"/>
                    <a:pt x="39371" y="666"/>
                    <a:pt x="39680" y="824"/>
                  </a:cubicBezTo>
                  <a:cubicBezTo>
                    <a:pt x="41232" y="1584"/>
                    <a:pt x="41644" y="3484"/>
                    <a:pt x="41580" y="5067"/>
                  </a:cubicBezTo>
                  <a:cubicBezTo>
                    <a:pt x="41369" y="7582"/>
                    <a:pt x="39718" y="10496"/>
                    <a:pt x="37166" y="10496"/>
                  </a:cubicBezTo>
                  <a:cubicBezTo>
                    <a:pt x="36665" y="10496"/>
                    <a:pt x="36130" y="10384"/>
                    <a:pt x="35563" y="10134"/>
                  </a:cubicBezTo>
                  <a:cubicBezTo>
                    <a:pt x="35532" y="10113"/>
                    <a:pt x="35507" y="10106"/>
                    <a:pt x="35487" y="10106"/>
                  </a:cubicBezTo>
                  <a:cubicBezTo>
                    <a:pt x="35447" y="10106"/>
                    <a:pt x="35426" y="10134"/>
                    <a:pt x="35405" y="10134"/>
                  </a:cubicBezTo>
                  <a:cubicBezTo>
                    <a:pt x="35437" y="10039"/>
                    <a:pt x="35468" y="10008"/>
                    <a:pt x="35532" y="9913"/>
                  </a:cubicBezTo>
                  <a:cubicBezTo>
                    <a:pt x="36418" y="8424"/>
                    <a:pt x="36165" y="6207"/>
                    <a:pt x="35595" y="4592"/>
                  </a:cubicBezTo>
                  <a:cubicBezTo>
                    <a:pt x="35405" y="4117"/>
                    <a:pt x="35152" y="3547"/>
                    <a:pt x="34898" y="3009"/>
                  </a:cubicBezTo>
                  <a:cubicBezTo>
                    <a:pt x="34930" y="2946"/>
                    <a:pt x="34962" y="2914"/>
                    <a:pt x="34962" y="2882"/>
                  </a:cubicBezTo>
                  <a:cubicBezTo>
                    <a:pt x="35210" y="1543"/>
                    <a:pt x="37088" y="593"/>
                    <a:pt x="38576" y="593"/>
                  </a:cubicBezTo>
                  <a:close/>
                  <a:moveTo>
                    <a:pt x="43131" y="2779"/>
                  </a:moveTo>
                  <a:cubicBezTo>
                    <a:pt x="44727" y="2779"/>
                    <a:pt x="46008" y="4261"/>
                    <a:pt x="46109" y="5986"/>
                  </a:cubicBezTo>
                  <a:cubicBezTo>
                    <a:pt x="46141" y="7031"/>
                    <a:pt x="45824" y="8076"/>
                    <a:pt x="45254" y="8899"/>
                  </a:cubicBezTo>
                  <a:cubicBezTo>
                    <a:pt x="44652" y="9849"/>
                    <a:pt x="43702" y="10641"/>
                    <a:pt x="42594" y="10894"/>
                  </a:cubicBezTo>
                  <a:cubicBezTo>
                    <a:pt x="42324" y="10968"/>
                    <a:pt x="42071" y="10999"/>
                    <a:pt x="41827" y="10999"/>
                  </a:cubicBezTo>
                  <a:cubicBezTo>
                    <a:pt x="41129" y="10999"/>
                    <a:pt x="40512" y="10741"/>
                    <a:pt x="39807" y="10483"/>
                  </a:cubicBezTo>
                  <a:lnTo>
                    <a:pt x="39680" y="10229"/>
                  </a:lnTo>
                  <a:cubicBezTo>
                    <a:pt x="39680" y="10198"/>
                    <a:pt x="39649" y="10166"/>
                    <a:pt x="39585" y="10166"/>
                  </a:cubicBezTo>
                  <a:cubicBezTo>
                    <a:pt x="41295" y="8646"/>
                    <a:pt x="42246" y="5701"/>
                    <a:pt x="42024" y="3706"/>
                  </a:cubicBezTo>
                  <a:cubicBezTo>
                    <a:pt x="41992" y="3516"/>
                    <a:pt x="41929" y="3262"/>
                    <a:pt x="41897" y="3072"/>
                  </a:cubicBezTo>
                  <a:cubicBezTo>
                    <a:pt x="42319" y="2871"/>
                    <a:pt x="42735" y="2779"/>
                    <a:pt x="43131" y="2779"/>
                  </a:cubicBezTo>
                  <a:close/>
                  <a:moveTo>
                    <a:pt x="31731" y="1129"/>
                  </a:moveTo>
                  <a:cubicBezTo>
                    <a:pt x="32285" y="1129"/>
                    <a:pt x="32841" y="1331"/>
                    <a:pt x="33378" y="1837"/>
                  </a:cubicBezTo>
                  <a:cubicBezTo>
                    <a:pt x="34328" y="2756"/>
                    <a:pt x="35025" y="4181"/>
                    <a:pt x="35342" y="5447"/>
                  </a:cubicBezTo>
                  <a:cubicBezTo>
                    <a:pt x="35690" y="6714"/>
                    <a:pt x="35817" y="8456"/>
                    <a:pt x="35088" y="9691"/>
                  </a:cubicBezTo>
                  <a:cubicBezTo>
                    <a:pt x="34265" y="11116"/>
                    <a:pt x="32523" y="11370"/>
                    <a:pt x="31098" y="11908"/>
                  </a:cubicBezTo>
                  <a:cubicBezTo>
                    <a:pt x="31320" y="11465"/>
                    <a:pt x="31478" y="11021"/>
                    <a:pt x="31605" y="10483"/>
                  </a:cubicBezTo>
                  <a:cubicBezTo>
                    <a:pt x="32048" y="8266"/>
                    <a:pt x="31003" y="5859"/>
                    <a:pt x="29673" y="4054"/>
                  </a:cubicBezTo>
                  <a:cubicBezTo>
                    <a:pt x="29325" y="3547"/>
                    <a:pt x="28881" y="3136"/>
                    <a:pt x="28438" y="2882"/>
                  </a:cubicBezTo>
                  <a:cubicBezTo>
                    <a:pt x="29386" y="2042"/>
                    <a:pt x="30553" y="1129"/>
                    <a:pt x="31731" y="1129"/>
                  </a:cubicBezTo>
                  <a:close/>
                  <a:moveTo>
                    <a:pt x="47071" y="5505"/>
                  </a:moveTo>
                  <a:cubicBezTo>
                    <a:pt x="49850" y="5505"/>
                    <a:pt x="51107" y="8842"/>
                    <a:pt x="49434" y="11053"/>
                  </a:cubicBezTo>
                  <a:cubicBezTo>
                    <a:pt x="48491" y="12322"/>
                    <a:pt x="47065" y="12996"/>
                    <a:pt x="45654" y="12996"/>
                  </a:cubicBezTo>
                  <a:cubicBezTo>
                    <a:pt x="44459" y="12996"/>
                    <a:pt x="43275" y="12513"/>
                    <a:pt x="42404" y="11496"/>
                  </a:cubicBezTo>
                  <a:cubicBezTo>
                    <a:pt x="42531" y="11465"/>
                    <a:pt x="42626" y="11465"/>
                    <a:pt x="42721" y="11433"/>
                  </a:cubicBezTo>
                  <a:cubicBezTo>
                    <a:pt x="44367" y="10989"/>
                    <a:pt x="45666" y="9691"/>
                    <a:pt x="46236" y="8171"/>
                  </a:cubicBezTo>
                  <a:cubicBezTo>
                    <a:pt x="46553" y="7348"/>
                    <a:pt x="46679" y="6429"/>
                    <a:pt x="46553" y="5542"/>
                  </a:cubicBezTo>
                  <a:cubicBezTo>
                    <a:pt x="46731" y="5517"/>
                    <a:pt x="46904" y="5505"/>
                    <a:pt x="47071" y="5505"/>
                  </a:cubicBezTo>
                  <a:close/>
                  <a:moveTo>
                    <a:pt x="26025" y="2665"/>
                  </a:moveTo>
                  <a:cubicBezTo>
                    <a:pt x="27702" y="2665"/>
                    <a:pt x="28918" y="3781"/>
                    <a:pt x="29736" y="5226"/>
                  </a:cubicBezTo>
                  <a:cubicBezTo>
                    <a:pt x="30718" y="6809"/>
                    <a:pt x="31446" y="8709"/>
                    <a:pt x="31003" y="10546"/>
                  </a:cubicBezTo>
                  <a:cubicBezTo>
                    <a:pt x="30528" y="12573"/>
                    <a:pt x="28881" y="13365"/>
                    <a:pt x="27076" y="13998"/>
                  </a:cubicBezTo>
                  <a:cubicBezTo>
                    <a:pt x="27329" y="12288"/>
                    <a:pt x="26696" y="10514"/>
                    <a:pt x="25271" y="9438"/>
                  </a:cubicBezTo>
                  <a:cubicBezTo>
                    <a:pt x="25334" y="9374"/>
                    <a:pt x="25334" y="9248"/>
                    <a:pt x="25271" y="9121"/>
                  </a:cubicBezTo>
                  <a:cubicBezTo>
                    <a:pt x="24479" y="8171"/>
                    <a:pt x="23244" y="7443"/>
                    <a:pt x="21977" y="7063"/>
                  </a:cubicBezTo>
                  <a:cubicBezTo>
                    <a:pt x="22009" y="7063"/>
                    <a:pt x="22009" y="7031"/>
                    <a:pt x="22009" y="6999"/>
                  </a:cubicBezTo>
                  <a:cubicBezTo>
                    <a:pt x="22072" y="5067"/>
                    <a:pt x="23181" y="3199"/>
                    <a:pt x="25176" y="2756"/>
                  </a:cubicBezTo>
                  <a:cubicBezTo>
                    <a:pt x="25471" y="2694"/>
                    <a:pt x="25754" y="2665"/>
                    <a:pt x="26025" y="2665"/>
                  </a:cubicBezTo>
                  <a:close/>
                  <a:moveTo>
                    <a:pt x="50606" y="7981"/>
                  </a:moveTo>
                  <a:lnTo>
                    <a:pt x="50606" y="7981"/>
                  </a:lnTo>
                  <a:cubicBezTo>
                    <a:pt x="51145" y="8424"/>
                    <a:pt x="51556" y="8931"/>
                    <a:pt x="51841" y="9533"/>
                  </a:cubicBezTo>
                  <a:cubicBezTo>
                    <a:pt x="51746" y="9659"/>
                    <a:pt x="51778" y="9818"/>
                    <a:pt x="51905" y="9849"/>
                  </a:cubicBezTo>
                  <a:cubicBezTo>
                    <a:pt x="52380" y="11179"/>
                    <a:pt x="52158" y="12700"/>
                    <a:pt x="50955" y="13840"/>
                  </a:cubicBezTo>
                  <a:cubicBezTo>
                    <a:pt x="50213" y="14557"/>
                    <a:pt x="49328" y="14895"/>
                    <a:pt x="48448" y="14895"/>
                  </a:cubicBezTo>
                  <a:cubicBezTo>
                    <a:pt x="48162" y="14895"/>
                    <a:pt x="47877" y="14860"/>
                    <a:pt x="47598" y="14790"/>
                  </a:cubicBezTo>
                  <a:cubicBezTo>
                    <a:pt x="47598" y="14758"/>
                    <a:pt x="47566" y="14726"/>
                    <a:pt x="47566" y="14663"/>
                  </a:cubicBezTo>
                  <a:cubicBezTo>
                    <a:pt x="47552" y="14622"/>
                    <a:pt x="47502" y="14598"/>
                    <a:pt x="47447" y="14598"/>
                  </a:cubicBezTo>
                  <a:cubicBezTo>
                    <a:pt x="47377" y="14598"/>
                    <a:pt x="47299" y="14637"/>
                    <a:pt x="47281" y="14726"/>
                  </a:cubicBezTo>
                  <a:cubicBezTo>
                    <a:pt x="46521" y="14473"/>
                    <a:pt x="45856" y="13998"/>
                    <a:pt x="45254" y="13396"/>
                  </a:cubicBezTo>
                  <a:lnTo>
                    <a:pt x="45254" y="13396"/>
                  </a:lnTo>
                  <a:cubicBezTo>
                    <a:pt x="45418" y="13414"/>
                    <a:pt x="45583" y="13423"/>
                    <a:pt x="45749" y="13423"/>
                  </a:cubicBezTo>
                  <a:cubicBezTo>
                    <a:pt x="47626" y="13423"/>
                    <a:pt x="49535" y="12287"/>
                    <a:pt x="50321" y="10483"/>
                  </a:cubicBezTo>
                  <a:cubicBezTo>
                    <a:pt x="50733" y="9691"/>
                    <a:pt x="50765" y="8804"/>
                    <a:pt x="50606" y="7981"/>
                  </a:cubicBezTo>
                  <a:close/>
                  <a:moveTo>
                    <a:pt x="52570" y="10198"/>
                  </a:moveTo>
                  <a:cubicBezTo>
                    <a:pt x="54470" y="11496"/>
                    <a:pt x="54881" y="14473"/>
                    <a:pt x="53266" y="16152"/>
                  </a:cubicBezTo>
                  <a:cubicBezTo>
                    <a:pt x="52532" y="16886"/>
                    <a:pt x="51693" y="17211"/>
                    <a:pt x="50881" y="17211"/>
                  </a:cubicBezTo>
                  <a:cubicBezTo>
                    <a:pt x="49698" y="17211"/>
                    <a:pt x="48572" y="16519"/>
                    <a:pt x="47914" y="15391"/>
                  </a:cubicBezTo>
                  <a:lnTo>
                    <a:pt x="47914" y="15391"/>
                  </a:lnTo>
                  <a:cubicBezTo>
                    <a:pt x="48062" y="15406"/>
                    <a:pt x="48211" y="15414"/>
                    <a:pt x="48360" y="15414"/>
                  </a:cubicBezTo>
                  <a:cubicBezTo>
                    <a:pt x="49488" y="15414"/>
                    <a:pt x="50630" y="14988"/>
                    <a:pt x="51525" y="14093"/>
                  </a:cubicBezTo>
                  <a:cubicBezTo>
                    <a:pt x="52570" y="12985"/>
                    <a:pt x="52886" y="11496"/>
                    <a:pt x="52570" y="10198"/>
                  </a:cubicBezTo>
                  <a:close/>
                  <a:moveTo>
                    <a:pt x="20461" y="7417"/>
                  </a:moveTo>
                  <a:cubicBezTo>
                    <a:pt x="22109" y="7417"/>
                    <a:pt x="23908" y="8379"/>
                    <a:pt x="24954" y="9501"/>
                  </a:cubicBezTo>
                  <a:cubicBezTo>
                    <a:pt x="24975" y="9501"/>
                    <a:pt x="24982" y="9515"/>
                    <a:pt x="24975" y="9515"/>
                  </a:cubicBezTo>
                  <a:cubicBezTo>
                    <a:pt x="24972" y="9515"/>
                    <a:pt x="24965" y="9512"/>
                    <a:pt x="24954" y="9501"/>
                  </a:cubicBezTo>
                  <a:lnTo>
                    <a:pt x="24954" y="9501"/>
                  </a:lnTo>
                  <a:cubicBezTo>
                    <a:pt x="26696" y="11306"/>
                    <a:pt x="27361" y="14188"/>
                    <a:pt x="25493" y="16183"/>
                  </a:cubicBezTo>
                  <a:cubicBezTo>
                    <a:pt x="24597" y="17140"/>
                    <a:pt x="23423" y="17593"/>
                    <a:pt x="22239" y="17593"/>
                  </a:cubicBezTo>
                  <a:cubicBezTo>
                    <a:pt x="20993" y="17593"/>
                    <a:pt x="19736" y="17093"/>
                    <a:pt x="18779" y="16152"/>
                  </a:cubicBezTo>
                  <a:cubicBezTo>
                    <a:pt x="17037" y="14410"/>
                    <a:pt x="16245" y="11116"/>
                    <a:pt x="17639" y="8931"/>
                  </a:cubicBezTo>
                  <a:cubicBezTo>
                    <a:pt x="18335" y="7843"/>
                    <a:pt x="19364" y="7417"/>
                    <a:pt x="20461" y="7417"/>
                  </a:cubicBezTo>
                  <a:close/>
                  <a:moveTo>
                    <a:pt x="54628" y="14410"/>
                  </a:moveTo>
                  <a:lnTo>
                    <a:pt x="54628" y="14410"/>
                  </a:lnTo>
                  <a:cubicBezTo>
                    <a:pt x="55515" y="15676"/>
                    <a:pt x="55705" y="17260"/>
                    <a:pt x="54565" y="18463"/>
                  </a:cubicBezTo>
                  <a:cubicBezTo>
                    <a:pt x="53971" y="19085"/>
                    <a:pt x="53106" y="19423"/>
                    <a:pt x="52293" y="19423"/>
                  </a:cubicBezTo>
                  <a:cubicBezTo>
                    <a:pt x="51242" y="19423"/>
                    <a:pt x="50278" y="18858"/>
                    <a:pt x="50099" y="17608"/>
                  </a:cubicBezTo>
                  <a:lnTo>
                    <a:pt x="50099" y="17608"/>
                  </a:lnTo>
                  <a:cubicBezTo>
                    <a:pt x="50310" y="17641"/>
                    <a:pt x="50526" y="17658"/>
                    <a:pt x="50744" y="17658"/>
                  </a:cubicBezTo>
                  <a:cubicBezTo>
                    <a:pt x="51775" y="17658"/>
                    <a:pt x="52857" y="17284"/>
                    <a:pt x="53615" y="16500"/>
                  </a:cubicBezTo>
                  <a:cubicBezTo>
                    <a:pt x="54121" y="15930"/>
                    <a:pt x="54470" y="15201"/>
                    <a:pt x="54628" y="14410"/>
                  </a:cubicBezTo>
                  <a:close/>
                  <a:moveTo>
                    <a:pt x="55547" y="17830"/>
                  </a:moveTo>
                  <a:cubicBezTo>
                    <a:pt x="55990" y="18938"/>
                    <a:pt x="55958" y="20332"/>
                    <a:pt x="54723" y="20965"/>
                  </a:cubicBezTo>
                  <a:cubicBezTo>
                    <a:pt x="54426" y="21122"/>
                    <a:pt x="54112" y="21193"/>
                    <a:pt x="53801" y="21193"/>
                  </a:cubicBezTo>
                  <a:cubicBezTo>
                    <a:pt x="52918" y="21193"/>
                    <a:pt x="52058" y="20621"/>
                    <a:pt x="51683" y="19825"/>
                  </a:cubicBezTo>
                  <a:lnTo>
                    <a:pt x="51683" y="19825"/>
                  </a:lnTo>
                  <a:cubicBezTo>
                    <a:pt x="51913" y="19876"/>
                    <a:pt x="52157" y="19902"/>
                    <a:pt x="52407" y="19902"/>
                  </a:cubicBezTo>
                  <a:cubicBezTo>
                    <a:pt x="53083" y="19902"/>
                    <a:pt x="53796" y="19712"/>
                    <a:pt x="54375" y="19318"/>
                  </a:cubicBezTo>
                  <a:cubicBezTo>
                    <a:pt x="54913" y="18907"/>
                    <a:pt x="55325" y="18400"/>
                    <a:pt x="55547" y="17830"/>
                  </a:cubicBezTo>
                  <a:close/>
                  <a:moveTo>
                    <a:pt x="16942" y="14156"/>
                  </a:moveTo>
                  <a:cubicBezTo>
                    <a:pt x="17100" y="14505"/>
                    <a:pt x="17259" y="14821"/>
                    <a:pt x="17449" y="15170"/>
                  </a:cubicBezTo>
                  <a:cubicBezTo>
                    <a:pt x="16119" y="15581"/>
                    <a:pt x="14978" y="16342"/>
                    <a:pt x="14123" y="17482"/>
                  </a:cubicBezTo>
                  <a:cubicBezTo>
                    <a:pt x="12888" y="19160"/>
                    <a:pt x="12730" y="21155"/>
                    <a:pt x="11843" y="22992"/>
                  </a:cubicBezTo>
                  <a:cubicBezTo>
                    <a:pt x="10498" y="25872"/>
                    <a:pt x="7674" y="27450"/>
                    <a:pt x="4749" y="27450"/>
                  </a:cubicBezTo>
                  <a:cubicBezTo>
                    <a:pt x="3750" y="27450"/>
                    <a:pt x="2740" y="27266"/>
                    <a:pt x="1772" y="26887"/>
                  </a:cubicBezTo>
                  <a:lnTo>
                    <a:pt x="1772" y="26887"/>
                  </a:lnTo>
                  <a:cubicBezTo>
                    <a:pt x="2311" y="27032"/>
                    <a:pt x="2874" y="27099"/>
                    <a:pt x="3445" y="27099"/>
                  </a:cubicBezTo>
                  <a:cubicBezTo>
                    <a:pt x="5628" y="27099"/>
                    <a:pt x="7930" y="26121"/>
                    <a:pt x="9436" y="24765"/>
                  </a:cubicBezTo>
                  <a:cubicBezTo>
                    <a:pt x="10766" y="23530"/>
                    <a:pt x="11558" y="22042"/>
                    <a:pt x="12128" y="20332"/>
                  </a:cubicBezTo>
                  <a:cubicBezTo>
                    <a:pt x="13047" y="17640"/>
                    <a:pt x="14503" y="15581"/>
                    <a:pt x="16942" y="14156"/>
                  </a:cubicBezTo>
                  <a:close/>
                  <a:moveTo>
                    <a:pt x="19412" y="17292"/>
                  </a:moveTo>
                  <a:lnTo>
                    <a:pt x="19412" y="17292"/>
                  </a:lnTo>
                  <a:cubicBezTo>
                    <a:pt x="19887" y="17608"/>
                    <a:pt x="20426" y="17830"/>
                    <a:pt x="20996" y="17957"/>
                  </a:cubicBezTo>
                  <a:cubicBezTo>
                    <a:pt x="20996" y="19730"/>
                    <a:pt x="20426" y="21377"/>
                    <a:pt x="19095" y="22580"/>
                  </a:cubicBezTo>
                  <a:cubicBezTo>
                    <a:pt x="17892" y="23752"/>
                    <a:pt x="16150" y="23942"/>
                    <a:pt x="14947" y="25050"/>
                  </a:cubicBezTo>
                  <a:cubicBezTo>
                    <a:pt x="13712" y="26222"/>
                    <a:pt x="13585" y="27869"/>
                    <a:pt x="13870" y="29452"/>
                  </a:cubicBezTo>
                  <a:cubicBezTo>
                    <a:pt x="13585" y="28407"/>
                    <a:pt x="13395" y="27331"/>
                    <a:pt x="13680" y="26222"/>
                  </a:cubicBezTo>
                  <a:cubicBezTo>
                    <a:pt x="14187" y="24132"/>
                    <a:pt x="16087" y="23594"/>
                    <a:pt x="17670" y="22485"/>
                  </a:cubicBezTo>
                  <a:cubicBezTo>
                    <a:pt x="19475" y="21219"/>
                    <a:pt x="19634" y="19318"/>
                    <a:pt x="19412" y="17292"/>
                  </a:cubicBezTo>
                  <a:close/>
                  <a:moveTo>
                    <a:pt x="38445" y="0"/>
                  </a:moveTo>
                  <a:cubicBezTo>
                    <a:pt x="37020" y="32"/>
                    <a:pt x="34962" y="982"/>
                    <a:pt x="34518" y="2439"/>
                  </a:cubicBezTo>
                  <a:cubicBezTo>
                    <a:pt x="34012" y="1647"/>
                    <a:pt x="33347" y="1014"/>
                    <a:pt x="32523" y="729"/>
                  </a:cubicBezTo>
                  <a:cubicBezTo>
                    <a:pt x="32242" y="640"/>
                    <a:pt x="31965" y="601"/>
                    <a:pt x="31692" y="601"/>
                  </a:cubicBezTo>
                  <a:cubicBezTo>
                    <a:pt x="30303" y="601"/>
                    <a:pt x="29032" y="1629"/>
                    <a:pt x="28026" y="2502"/>
                  </a:cubicBezTo>
                  <a:cubicBezTo>
                    <a:pt x="27994" y="2566"/>
                    <a:pt x="27963" y="2597"/>
                    <a:pt x="27963" y="2629"/>
                  </a:cubicBezTo>
                  <a:cubicBezTo>
                    <a:pt x="27364" y="2326"/>
                    <a:pt x="26732" y="2185"/>
                    <a:pt x="26107" y="2185"/>
                  </a:cubicBezTo>
                  <a:cubicBezTo>
                    <a:pt x="23791" y="2185"/>
                    <a:pt x="21570" y="4124"/>
                    <a:pt x="21471" y="6968"/>
                  </a:cubicBezTo>
                  <a:cubicBezTo>
                    <a:pt x="21161" y="6912"/>
                    <a:pt x="20847" y="6883"/>
                    <a:pt x="20535" y="6883"/>
                  </a:cubicBezTo>
                  <a:cubicBezTo>
                    <a:pt x="19409" y="6883"/>
                    <a:pt x="18305" y="7268"/>
                    <a:pt x="17512" y="8234"/>
                  </a:cubicBezTo>
                  <a:cubicBezTo>
                    <a:pt x="16245" y="9723"/>
                    <a:pt x="16150" y="11908"/>
                    <a:pt x="16879" y="13681"/>
                  </a:cubicBezTo>
                  <a:lnTo>
                    <a:pt x="16847" y="13681"/>
                  </a:lnTo>
                  <a:cubicBezTo>
                    <a:pt x="15485" y="14473"/>
                    <a:pt x="14345" y="15455"/>
                    <a:pt x="13427" y="16722"/>
                  </a:cubicBezTo>
                  <a:cubicBezTo>
                    <a:pt x="12318" y="18305"/>
                    <a:pt x="12033" y="20110"/>
                    <a:pt x="11210" y="21789"/>
                  </a:cubicBezTo>
                  <a:cubicBezTo>
                    <a:pt x="10228" y="23784"/>
                    <a:pt x="8518" y="25367"/>
                    <a:pt x="6459" y="26127"/>
                  </a:cubicBezTo>
                  <a:cubicBezTo>
                    <a:pt x="5561" y="26462"/>
                    <a:pt x="4720" y="26582"/>
                    <a:pt x="3888" y="26582"/>
                  </a:cubicBezTo>
                  <a:cubicBezTo>
                    <a:pt x="2753" y="26582"/>
                    <a:pt x="1635" y="26360"/>
                    <a:pt x="411" y="26159"/>
                  </a:cubicBezTo>
                  <a:cubicBezTo>
                    <a:pt x="379" y="26159"/>
                    <a:pt x="379" y="26127"/>
                    <a:pt x="316" y="26127"/>
                  </a:cubicBezTo>
                  <a:cubicBezTo>
                    <a:pt x="288" y="26105"/>
                    <a:pt x="259" y="26095"/>
                    <a:pt x="231" y="26095"/>
                  </a:cubicBezTo>
                  <a:cubicBezTo>
                    <a:pt x="102" y="26095"/>
                    <a:pt x="1" y="26302"/>
                    <a:pt x="157" y="26381"/>
                  </a:cubicBezTo>
                  <a:cubicBezTo>
                    <a:pt x="1589" y="27289"/>
                    <a:pt x="3215" y="27755"/>
                    <a:pt x="4828" y="27755"/>
                  </a:cubicBezTo>
                  <a:cubicBezTo>
                    <a:pt x="6534" y="27755"/>
                    <a:pt x="8226" y="27233"/>
                    <a:pt x="9658" y="26159"/>
                  </a:cubicBezTo>
                  <a:cubicBezTo>
                    <a:pt x="11210" y="25019"/>
                    <a:pt x="12160" y="23435"/>
                    <a:pt x="12762" y="21599"/>
                  </a:cubicBezTo>
                  <a:cubicBezTo>
                    <a:pt x="13712" y="18780"/>
                    <a:pt x="14662" y="16500"/>
                    <a:pt x="17575" y="15360"/>
                  </a:cubicBezTo>
                  <a:cubicBezTo>
                    <a:pt x="17892" y="15835"/>
                    <a:pt x="18209" y="16247"/>
                    <a:pt x="18620" y="16627"/>
                  </a:cubicBezTo>
                  <a:cubicBezTo>
                    <a:pt x="18779" y="16785"/>
                    <a:pt x="18969" y="16943"/>
                    <a:pt x="19127" y="17038"/>
                  </a:cubicBezTo>
                  <a:cubicBezTo>
                    <a:pt x="19317" y="19097"/>
                    <a:pt x="19285" y="20997"/>
                    <a:pt x="17354" y="22327"/>
                  </a:cubicBezTo>
                  <a:cubicBezTo>
                    <a:pt x="16309" y="22992"/>
                    <a:pt x="15042" y="23467"/>
                    <a:pt x="14218" y="24449"/>
                  </a:cubicBezTo>
                  <a:cubicBezTo>
                    <a:pt x="12603" y="26476"/>
                    <a:pt x="13427" y="29389"/>
                    <a:pt x="14408" y="31511"/>
                  </a:cubicBezTo>
                  <a:cubicBezTo>
                    <a:pt x="14472" y="31543"/>
                    <a:pt x="14472" y="31543"/>
                    <a:pt x="14503" y="31543"/>
                  </a:cubicBezTo>
                  <a:cubicBezTo>
                    <a:pt x="14515" y="31600"/>
                    <a:pt x="14555" y="31624"/>
                    <a:pt x="14599" y="31624"/>
                  </a:cubicBezTo>
                  <a:cubicBezTo>
                    <a:pt x="14677" y="31624"/>
                    <a:pt x="14766" y="31549"/>
                    <a:pt x="14725" y="31448"/>
                  </a:cubicBezTo>
                  <a:cubicBezTo>
                    <a:pt x="14218" y="29642"/>
                    <a:pt x="13617" y="27711"/>
                    <a:pt x="14662" y="25969"/>
                  </a:cubicBezTo>
                  <a:cubicBezTo>
                    <a:pt x="15580" y="24385"/>
                    <a:pt x="17417" y="24227"/>
                    <a:pt x="18810" y="23182"/>
                  </a:cubicBezTo>
                  <a:cubicBezTo>
                    <a:pt x="20489" y="21947"/>
                    <a:pt x="21344" y="19952"/>
                    <a:pt x="21059" y="17925"/>
                  </a:cubicBezTo>
                  <a:lnTo>
                    <a:pt x="21059" y="17925"/>
                  </a:lnTo>
                  <a:cubicBezTo>
                    <a:pt x="21459" y="18022"/>
                    <a:pt x="21869" y="18070"/>
                    <a:pt x="22277" y="18070"/>
                  </a:cubicBezTo>
                  <a:cubicBezTo>
                    <a:pt x="23743" y="18070"/>
                    <a:pt x="25199" y="17446"/>
                    <a:pt x="26189" y="16183"/>
                  </a:cubicBezTo>
                  <a:cubicBezTo>
                    <a:pt x="26601" y="15613"/>
                    <a:pt x="26886" y="15043"/>
                    <a:pt x="27044" y="14346"/>
                  </a:cubicBezTo>
                  <a:cubicBezTo>
                    <a:pt x="28628" y="13935"/>
                    <a:pt x="30085" y="13333"/>
                    <a:pt x="30940" y="12066"/>
                  </a:cubicBezTo>
                  <a:cubicBezTo>
                    <a:pt x="30940" y="12098"/>
                    <a:pt x="30971" y="12130"/>
                    <a:pt x="31035" y="12130"/>
                  </a:cubicBezTo>
                  <a:cubicBezTo>
                    <a:pt x="32555" y="11971"/>
                    <a:pt x="34297" y="11465"/>
                    <a:pt x="35247" y="10198"/>
                  </a:cubicBezTo>
                  <a:cubicBezTo>
                    <a:pt x="35247" y="10293"/>
                    <a:pt x="35247" y="10324"/>
                    <a:pt x="35310" y="10356"/>
                  </a:cubicBezTo>
                  <a:cubicBezTo>
                    <a:pt x="36012" y="10829"/>
                    <a:pt x="36688" y="11036"/>
                    <a:pt x="37320" y="11036"/>
                  </a:cubicBezTo>
                  <a:cubicBezTo>
                    <a:pt x="38086" y="11036"/>
                    <a:pt x="38788" y="10732"/>
                    <a:pt x="39395" y="10229"/>
                  </a:cubicBezTo>
                  <a:cubicBezTo>
                    <a:pt x="39427" y="10388"/>
                    <a:pt x="39522" y="10514"/>
                    <a:pt x="39649" y="10641"/>
                  </a:cubicBezTo>
                  <a:cubicBezTo>
                    <a:pt x="40035" y="11260"/>
                    <a:pt x="40799" y="11501"/>
                    <a:pt x="41566" y="11501"/>
                  </a:cubicBezTo>
                  <a:cubicBezTo>
                    <a:pt x="41741" y="11501"/>
                    <a:pt x="41916" y="11488"/>
                    <a:pt x="42087" y="11465"/>
                  </a:cubicBezTo>
                  <a:lnTo>
                    <a:pt x="42087" y="11496"/>
                  </a:lnTo>
                  <a:cubicBezTo>
                    <a:pt x="42721" y="12510"/>
                    <a:pt x="43702" y="13080"/>
                    <a:pt x="44747" y="13301"/>
                  </a:cubicBezTo>
                  <a:cubicBezTo>
                    <a:pt x="45349" y="14283"/>
                    <a:pt x="46331" y="14948"/>
                    <a:pt x="47344" y="15201"/>
                  </a:cubicBezTo>
                  <a:cubicBezTo>
                    <a:pt x="47724" y="16405"/>
                    <a:pt x="48611" y="17165"/>
                    <a:pt x="49719" y="17450"/>
                  </a:cubicBezTo>
                  <a:cubicBezTo>
                    <a:pt x="49719" y="18558"/>
                    <a:pt x="50416" y="19318"/>
                    <a:pt x="51271" y="19635"/>
                  </a:cubicBezTo>
                  <a:cubicBezTo>
                    <a:pt x="51513" y="20770"/>
                    <a:pt x="52638" y="21555"/>
                    <a:pt x="53763" y="21555"/>
                  </a:cubicBezTo>
                  <a:cubicBezTo>
                    <a:pt x="54113" y="21555"/>
                    <a:pt x="54463" y="21479"/>
                    <a:pt x="54786" y="21314"/>
                  </a:cubicBezTo>
                  <a:cubicBezTo>
                    <a:pt x="56212" y="20648"/>
                    <a:pt x="56813" y="18400"/>
                    <a:pt x="55705" y="17197"/>
                  </a:cubicBezTo>
                  <a:cubicBezTo>
                    <a:pt x="56053" y="15993"/>
                    <a:pt x="55737" y="14600"/>
                    <a:pt x="54723" y="13713"/>
                  </a:cubicBezTo>
                  <a:cubicBezTo>
                    <a:pt x="54881" y="11940"/>
                    <a:pt x="54090" y="10071"/>
                    <a:pt x="52380" y="9438"/>
                  </a:cubicBezTo>
                  <a:cubicBezTo>
                    <a:pt x="52000" y="8551"/>
                    <a:pt x="51303" y="7759"/>
                    <a:pt x="50416" y="7189"/>
                  </a:cubicBezTo>
                  <a:lnTo>
                    <a:pt x="50353" y="7189"/>
                  </a:lnTo>
                  <a:cubicBezTo>
                    <a:pt x="49861" y="5905"/>
                    <a:pt x="48685" y="4927"/>
                    <a:pt x="47213" y="4927"/>
                  </a:cubicBezTo>
                  <a:cubicBezTo>
                    <a:pt x="46979" y="4927"/>
                    <a:pt x="46737" y="4952"/>
                    <a:pt x="46489" y="5004"/>
                  </a:cubicBezTo>
                  <a:cubicBezTo>
                    <a:pt x="46331" y="4434"/>
                    <a:pt x="46077" y="3864"/>
                    <a:pt x="45697" y="3389"/>
                  </a:cubicBezTo>
                  <a:cubicBezTo>
                    <a:pt x="45054" y="2621"/>
                    <a:pt x="44125" y="2152"/>
                    <a:pt x="43186" y="2152"/>
                  </a:cubicBezTo>
                  <a:cubicBezTo>
                    <a:pt x="42693" y="2152"/>
                    <a:pt x="42197" y="2282"/>
                    <a:pt x="41739" y="2566"/>
                  </a:cubicBezTo>
                  <a:cubicBezTo>
                    <a:pt x="41232" y="1172"/>
                    <a:pt x="40060" y="0"/>
                    <a:pt x="38445" y="0"/>
                  </a:cubicBezTo>
                  <a:close/>
                </a:path>
              </a:pathLst>
            </a:custGeom>
            <a:solidFill>
              <a:schemeClr val="dk1"/>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0"/>
            <p:cNvSpPr/>
            <p:nvPr/>
          </p:nvSpPr>
          <p:spPr>
            <a:xfrm>
              <a:off x="1548052" y="2249655"/>
              <a:ext cx="365117" cy="335212"/>
            </a:xfrm>
            <a:custGeom>
              <a:rect b="b" l="l" r="r" t="t"/>
              <a:pathLst>
                <a:path extrusionOk="0" h="10178" w="11086">
                  <a:moveTo>
                    <a:pt x="4185" y="1"/>
                  </a:moveTo>
                  <a:cubicBezTo>
                    <a:pt x="3088" y="1"/>
                    <a:pt x="2059" y="427"/>
                    <a:pt x="1363" y="1515"/>
                  </a:cubicBezTo>
                  <a:cubicBezTo>
                    <a:pt x="1" y="3700"/>
                    <a:pt x="761" y="6994"/>
                    <a:pt x="2503" y="8736"/>
                  </a:cubicBezTo>
                  <a:cubicBezTo>
                    <a:pt x="3460" y="9677"/>
                    <a:pt x="4717" y="10177"/>
                    <a:pt x="5963" y="10177"/>
                  </a:cubicBezTo>
                  <a:cubicBezTo>
                    <a:pt x="7147" y="10177"/>
                    <a:pt x="8321" y="9724"/>
                    <a:pt x="9217" y="8767"/>
                  </a:cubicBezTo>
                  <a:cubicBezTo>
                    <a:pt x="11085" y="6835"/>
                    <a:pt x="10420" y="3890"/>
                    <a:pt x="8710" y="2117"/>
                  </a:cubicBezTo>
                  <a:cubicBezTo>
                    <a:pt x="8710" y="2085"/>
                    <a:pt x="8678" y="2085"/>
                    <a:pt x="8678" y="2085"/>
                  </a:cubicBezTo>
                  <a:cubicBezTo>
                    <a:pt x="7632" y="963"/>
                    <a:pt x="5833" y="1"/>
                    <a:pt x="4185"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0"/>
            <p:cNvSpPr/>
            <p:nvPr/>
          </p:nvSpPr>
          <p:spPr>
            <a:xfrm>
              <a:off x="1948583" y="2042555"/>
              <a:ext cx="243060" cy="352964"/>
            </a:xfrm>
            <a:custGeom>
              <a:rect b="b" l="l" r="r" t="t"/>
              <a:pathLst>
                <a:path extrusionOk="0" h="10717" w="7380">
                  <a:moveTo>
                    <a:pt x="3294" y="1"/>
                  </a:moveTo>
                  <a:cubicBezTo>
                    <a:pt x="2116" y="1"/>
                    <a:pt x="949" y="914"/>
                    <a:pt x="1" y="1754"/>
                  </a:cubicBezTo>
                  <a:cubicBezTo>
                    <a:pt x="444" y="2071"/>
                    <a:pt x="856" y="2451"/>
                    <a:pt x="1236" y="2894"/>
                  </a:cubicBezTo>
                  <a:cubicBezTo>
                    <a:pt x="2566" y="4636"/>
                    <a:pt x="3611" y="7043"/>
                    <a:pt x="3168" y="9323"/>
                  </a:cubicBezTo>
                  <a:cubicBezTo>
                    <a:pt x="3073" y="9861"/>
                    <a:pt x="2883" y="10337"/>
                    <a:pt x="2661" y="10717"/>
                  </a:cubicBezTo>
                  <a:cubicBezTo>
                    <a:pt x="4086" y="10210"/>
                    <a:pt x="5765" y="9925"/>
                    <a:pt x="6651" y="8531"/>
                  </a:cubicBezTo>
                  <a:cubicBezTo>
                    <a:pt x="7380" y="7328"/>
                    <a:pt x="7190" y="5586"/>
                    <a:pt x="6873" y="4288"/>
                  </a:cubicBezTo>
                  <a:cubicBezTo>
                    <a:pt x="6588" y="3053"/>
                    <a:pt x="5923" y="1628"/>
                    <a:pt x="4941" y="709"/>
                  </a:cubicBezTo>
                  <a:cubicBezTo>
                    <a:pt x="4404" y="203"/>
                    <a:pt x="3848" y="1"/>
                    <a:pt x="3294"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
            <p:cNvSpPr/>
            <p:nvPr/>
          </p:nvSpPr>
          <p:spPr>
            <a:xfrm>
              <a:off x="2160327" y="2024803"/>
              <a:ext cx="223233" cy="326287"/>
            </a:xfrm>
            <a:custGeom>
              <a:rect b="b" l="l" r="r" t="t"/>
              <a:pathLst>
                <a:path extrusionOk="0" h="9907" w="6778">
                  <a:moveTo>
                    <a:pt x="3693" y="0"/>
                  </a:moveTo>
                  <a:cubicBezTo>
                    <a:pt x="2208" y="0"/>
                    <a:pt x="343" y="935"/>
                    <a:pt x="96" y="2293"/>
                  </a:cubicBezTo>
                  <a:cubicBezTo>
                    <a:pt x="64" y="2325"/>
                    <a:pt x="64" y="2357"/>
                    <a:pt x="1" y="2420"/>
                  </a:cubicBezTo>
                  <a:cubicBezTo>
                    <a:pt x="286" y="2927"/>
                    <a:pt x="539" y="3465"/>
                    <a:pt x="697" y="4003"/>
                  </a:cubicBezTo>
                  <a:cubicBezTo>
                    <a:pt x="1299" y="5587"/>
                    <a:pt x="1552" y="7804"/>
                    <a:pt x="602" y="9324"/>
                  </a:cubicBezTo>
                  <a:cubicBezTo>
                    <a:pt x="571" y="9419"/>
                    <a:pt x="539" y="9450"/>
                    <a:pt x="507" y="9545"/>
                  </a:cubicBezTo>
                  <a:cubicBezTo>
                    <a:pt x="528" y="9545"/>
                    <a:pt x="564" y="9517"/>
                    <a:pt x="604" y="9517"/>
                  </a:cubicBezTo>
                  <a:cubicBezTo>
                    <a:pt x="623" y="9517"/>
                    <a:pt x="645" y="9524"/>
                    <a:pt x="666" y="9545"/>
                  </a:cubicBezTo>
                  <a:cubicBezTo>
                    <a:pt x="1232" y="9795"/>
                    <a:pt x="1767" y="9907"/>
                    <a:pt x="2268" y="9907"/>
                  </a:cubicBezTo>
                  <a:cubicBezTo>
                    <a:pt x="4821" y="9907"/>
                    <a:pt x="6471" y="6993"/>
                    <a:pt x="6683" y="4478"/>
                  </a:cubicBezTo>
                  <a:cubicBezTo>
                    <a:pt x="6778" y="2895"/>
                    <a:pt x="6398" y="995"/>
                    <a:pt x="4814" y="235"/>
                  </a:cubicBezTo>
                  <a:cubicBezTo>
                    <a:pt x="4501" y="74"/>
                    <a:pt x="4112" y="0"/>
                    <a:pt x="3693" y="0"/>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0"/>
            <p:cNvSpPr/>
            <p:nvPr/>
          </p:nvSpPr>
          <p:spPr>
            <a:xfrm>
              <a:off x="1070353" y="2471642"/>
              <a:ext cx="516322" cy="438299"/>
            </a:xfrm>
            <a:custGeom>
              <a:rect b="b" l="l" r="r" t="t"/>
              <a:pathLst>
                <a:path extrusionOk="0" h="13308" w="15677">
                  <a:moveTo>
                    <a:pt x="15170" y="0"/>
                  </a:moveTo>
                  <a:cubicBezTo>
                    <a:pt x="12700" y="1425"/>
                    <a:pt x="11275" y="3484"/>
                    <a:pt x="10356" y="6176"/>
                  </a:cubicBezTo>
                  <a:cubicBezTo>
                    <a:pt x="9786" y="7886"/>
                    <a:pt x="8994" y="9374"/>
                    <a:pt x="7664" y="10609"/>
                  </a:cubicBezTo>
                  <a:cubicBezTo>
                    <a:pt x="6146" y="11976"/>
                    <a:pt x="3818" y="12959"/>
                    <a:pt x="1619" y="12959"/>
                  </a:cubicBezTo>
                  <a:cubicBezTo>
                    <a:pt x="1066" y="12959"/>
                    <a:pt x="522" y="12896"/>
                    <a:pt x="0" y="12763"/>
                  </a:cubicBezTo>
                  <a:lnTo>
                    <a:pt x="0" y="12763"/>
                  </a:lnTo>
                  <a:cubicBezTo>
                    <a:pt x="956" y="13129"/>
                    <a:pt x="1949" y="13307"/>
                    <a:pt x="2931" y="13307"/>
                  </a:cubicBezTo>
                  <a:cubicBezTo>
                    <a:pt x="5854" y="13307"/>
                    <a:pt x="8673" y="11728"/>
                    <a:pt x="10071" y="8836"/>
                  </a:cubicBezTo>
                  <a:cubicBezTo>
                    <a:pt x="10958" y="6999"/>
                    <a:pt x="11116" y="4941"/>
                    <a:pt x="12351" y="3326"/>
                  </a:cubicBezTo>
                  <a:cubicBezTo>
                    <a:pt x="13175" y="2217"/>
                    <a:pt x="14315" y="1425"/>
                    <a:pt x="15677" y="1045"/>
                  </a:cubicBezTo>
                  <a:cubicBezTo>
                    <a:pt x="15487" y="665"/>
                    <a:pt x="15328" y="349"/>
                    <a:pt x="15170" y="0"/>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0"/>
            <p:cNvSpPr/>
            <p:nvPr/>
          </p:nvSpPr>
          <p:spPr>
            <a:xfrm>
              <a:off x="2315750" y="2096932"/>
              <a:ext cx="216976" cy="271187"/>
            </a:xfrm>
            <a:custGeom>
              <a:rect b="b" l="l" r="r" t="t"/>
              <a:pathLst>
                <a:path extrusionOk="0" h="8234" w="6588">
                  <a:moveTo>
                    <a:pt x="3533" y="1"/>
                  </a:moveTo>
                  <a:cubicBezTo>
                    <a:pt x="3139" y="1"/>
                    <a:pt x="2727" y="92"/>
                    <a:pt x="2312" y="293"/>
                  </a:cubicBezTo>
                  <a:cubicBezTo>
                    <a:pt x="2344" y="483"/>
                    <a:pt x="2376" y="737"/>
                    <a:pt x="2439" y="927"/>
                  </a:cubicBezTo>
                  <a:cubicBezTo>
                    <a:pt x="2661" y="2858"/>
                    <a:pt x="1710" y="5867"/>
                    <a:pt x="0" y="7387"/>
                  </a:cubicBezTo>
                  <a:cubicBezTo>
                    <a:pt x="64" y="7387"/>
                    <a:pt x="95" y="7419"/>
                    <a:pt x="95" y="7450"/>
                  </a:cubicBezTo>
                  <a:lnTo>
                    <a:pt x="222" y="7704"/>
                  </a:lnTo>
                  <a:cubicBezTo>
                    <a:pt x="945" y="7969"/>
                    <a:pt x="1576" y="8234"/>
                    <a:pt x="2297" y="8234"/>
                  </a:cubicBezTo>
                  <a:cubicBezTo>
                    <a:pt x="2524" y="8234"/>
                    <a:pt x="2759" y="8208"/>
                    <a:pt x="3009" y="8147"/>
                  </a:cubicBezTo>
                  <a:cubicBezTo>
                    <a:pt x="4149" y="7830"/>
                    <a:pt x="5036" y="7070"/>
                    <a:pt x="5669" y="6120"/>
                  </a:cubicBezTo>
                  <a:cubicBezTo>
                    <a:pt x="6239" y="5297"/>
                    <a:pt x="6588" y="4252"/>
                    <a:pt x="6524" y="3238"/>
                  </a:cubicBezTo>
                  <a:cubicBezTo>
                    <a:pt x="6423" y="1487"/>
                    <a:pt x="5121" y="1"/>
                    <a:pt x="3533"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0"/>
            <p:cNvSpPr/>
            <p:nvPr/>
          </p:nvSpPr>
          <p:spPr>
            <a:xfrm>
              <a:off x="1454185" y="2574895"/>
              <a:ext cx="249318" cy="399502"/>
            </a:xfrm>
            <a:custGeom>
              <a:rect b="b" l="l" r="r" t="t"/>
              <a:pathLst>
                <a:path extrusionOk="0" h="12130" w="7570">
                  <a:moveTo>
                    <a:pt x="5986" y="1"/>
                  </a:moveTo>
                  <a:lnTo>
                    <a:pt x="5986" y="1"/>
                  </a:lnTo>
                  <a:cubicBezTo>
                    <a:pt x="6176" y="2027"/>
                    <a:pt x="6018" y="3928"/>
                    <a:pt x="4276" y="5163"/>
                  </a:cubicBezTo>
                  <a:cubicBezTo>
                    <a:pt x="2693" y="6271"/>
                    <a:pt x="792" y="6841"/>
                    <a:pt x="286" y="8931"/>
                  </a:cubicBezTo>
                  <a:cubicBezTo>
                    <a:pt x="1" y="10008"/>
                    <a:pt x="159" y="11116"/>
                    <a:pt x="476" y="12130"/>
                  </a:cubicBezTo>
                  <a:cubicBezTo>
                    <a:pt x="191" y="10546"/>
                    <a:pt x="286" y="8900"/>
                    <a:pt x="1552" y="7759"/>
                  </a:cubicBezTo>
                  <a:cubicBezTo>
                    <a:pt x="2724" y="6651"/>
                    <a:pt x="4529" y="6429"/>
                    <a:pt x="5701" y="5289"/>
                  </a:cubicBezTo>
                  <a:cubicBezTo>
                    <a:pt x="7000" y="4054"/>
                    <a:pt x="7570" y="2407"/>
                    <a:pt x="7570" y="666"/>
                  </a:cubicBezTo>
                  <a:cubicBezTo>
                    <a:pt x="7000" y="539"/>
                    <a:pt x="6493" y="317"/>
                    <a:pt x="5986"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0"/>
            <p:cNvSpPr/>
            <p:nvPr/>
          </p:nvSpPr>
          <p:spPr>
            <a:xfrm>
              <a:off x="2408563" y="2186846"/>
              <a:ext cx="284855" cy="246288"/>
            </a:xfrm>
            <a:custGeom>
              <a:rect b="b" l="l" r="r" t="t"/>
              <a:pathLst>
                <a:path extrusionOk="0" h="7478" w="8649">
                  <a:moveTo>
                    <a:pt x="4638" y="1"/>
                  </a:moveTo>
                  <a:cubicBezTo>
                    <a:pt x="4480" y="1"/>
                    <a:pt x="4317" y="11"/>
                    <a:pt x="4150" y="33"/>
                  </a:cubicBezTo>
                  <a:cubicBezTo>
                    <a:pt x="4276" y="888"/>
                    <a:pt x="4150" y="1839"/>
                    <a:pt x="3833" y="2662"/>
                  </a:cubicBezTo>
                  <a:cubicBezTo>
                    <a:pt x="3263" y="4214"/>
                    <a:pt x="1933" y="5480"/>
                    <a:pt x="318" y="5924"/>
                  </a:cubicBezTo>
                  <a:cubicBezTo>
                    <a:pt x="254" y="5956"/>
                    <a:pt x="128" y="5987"/>
                    <a:pt x="1" y="5987"/>
                  </a:cubicBezTo>
                  <a:cubicBezTo>
                    <a:pt x="878" y="6995"/>
                    <a:pt x="2078" y="7478"/>
                    <a:pt x="3282" y="7478"/>
                  </a:cubicBezTo>
                  <a:cubicBezTo>
                    <a:pt x="4687" y="7478"/>
                    <a:pt x="6096" y="6821"/>
                    <a:pt x="7000" y="5575"/>
                  </a:cubicBezTo>
                  <a:cubicBezTo>
                    <a:pt x="8648" y="3327"/>
                    <a:pt x="7431" y="1"/>
                    <a:pt x="4638"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0"/>
            <p:cNvSpPr/>
            <p:nvPr/>
          </p:nvSpPr>
          <p:spPr>
            <a:xfrm>
              <a:off x="2503484" y="2268231"/>
              <a:ext cx="234728" cy="227317"/>
            </a:xfrm>
            <a:custGeom>
              <a:rect b="b" l="l" r="r" t="t"/>
              <a:pathLst>
                <a:path extrusionOk="0" h="6902" w="7127">
                  <a:moveTo>
                    <a:pt x="5321" y="1"/>
                  </a:moveTo>
                  <a:lnTo>
                    <a:pt x="5321" y="1"/>
                  </a:lnTo>
                  <a:cubicBezTo>
                    <a:pt x="5480" y="824"/>
                    <a:pt x="5385" y="1711"/>
                    <a:pt x="5068" y="2503"/>
                  </a:cubicBezTo>
                  <a:cubicBezTo>
                    <a:pt x="4267" y="4342"/>
                    <a:pt x="2298" y="5431"/>
                    <a:pt x="386" y="5431"/>
                  </a:cubicBezTo>
                  <a:cubicBezTo>
                    <a:pt x="257" y="5431"/>
                    <a:pt x="129" y="5426"/>
                    <a:pt x="1" y="5416"/>
                  </a:cubicBezTo>
                  <a:lnTo>
                    <a:pt x="1" y="5416"/>
                  </a:lnTo>
                  <a:cubicBezTo>
                    <a:pt x="571" y="6050"/>
                    <a:pt x="1268" y="6493"/>
                    <a:pt x="2028" y="6746"/>
                  </a:cubicBezTo>
                  <a:cubicBezTo>
                    <a:pt x="2046" y="6652"/>
                    <a:pt x="2133" y="6591"/>
                    <a:pt x="2206" y="6591"/>
                  </a:cubicBezTo>
                  <a:cubicBezTo>
                    <a:pt x="2256" y="6591"/>
                    <a:pt x="2300" y="6619"/>
                    <a:pt x="2313" y="6683"/>
                  </a:cubicBezTo>
                  <a:cubicBezTo>
                    <a:pt x="2313" y="6746"/>
                    <a:pt x="2344" y="6778"/>
                    <a:pt x="2344" y="6810"/>
                  </a:cubicBezTo>
                  <a:cubicBezTo>
                    <a:pt x="2617" y="6870"/>
                    <a:pt x="2895" y="6902"/>
                    <a:pt x="3174" y="6902"/>
                  </a:cubicBezTo>
                  <a:cubicBezTo>
                    <a:pt x="4061" y="6902"/>
                    <a:pt x="4954" y="6582"/>
                    <a:pt x="5701" y="5860"/>
                  </a:cubicBezTo>
                  <a:cubicBezTo>
                    <a:pt x="6905" y="4751"/>
                    <a:pt x="7126" y="3199"/>
                    <a:pt x="6651" y="1869"/>
                  </a:cubicBezTo>
                  <a:cubicBezTo>
                    <a:pt x="6493" y="1838"/>
                    <a:pt x="6493" y="1679"/>
                    <a:pt x="6556" y="1553"/>
                  </a:cubicBezTo>
                  <a:cubicBezTo>
                    <a:pt x="6271" y="951"/>
                    <a:pt x="5828" y="444"/>
                    <a:pt x="5321"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2590072" y="2341249"/>
              <a:ext cx="229491" cy="231039"/>
            </a:xfrm>
            <a:custGeom>
              <a:rect b="b" l="l" r="r" t="t"/>
              <a:pathLst>
                <a:path extrusionOk="0" h="7015" w="6968">
                  <a:moveTo>
                    <a:pt x="4656" y="1"/>
                  </a:moveTo>
                  <a:lnTo>
                    <a:pt x="4656" y="1"/>
                  </a:lnTo>
                  <a:cubicBezTo>
                    <a:pt x="4941" y="1363"/>
                    <a:pt x="4656" y="2788"/>
                    <a:pt x="3611" y="3864"/>
                  </a:cubicBezTo>
                  <a:cubicBezTo>
                    <a:pt x="2731" y="4772"/>
                    <a:pt x="1612" y="5226"/>
                    <a:pt x="503" y="5226"/>
                  </a:cubicBezTo>
                  <a:cubicBezTo>
                    <a:pt x="335" y="5226"/>
                    <a:pt x="167" y="5215"/>
                    <a:pt x="0" y="5194"/>
                  </a:cubicBezTo>
                  <a:lnTo>
                    <a:pt x="0" y="5194"/>
                  </a:lnTo>
                  <a:cubicBezTo>
                    <a:pt x="658" y="6322"/>
                    <a:pt x="1806" y="7014"/>
                    <a:pt x="2995" y="7014"/>
                  </a:cubicBezTo>
                  <a:cubicBezTo>
                    <a:pt x="3810" y="7014"/>
                    <a:pt x="4644" y="6689"/>
                    <a:pt x="5352" y="5955"/>
                  </a:cubicBezTo>
                  <a:cubicBezTo>
                    <a:pt x="6967" y="4244"/>
                    <a:pt x="6556" y="1268"/>
                    <a:pt x="4656"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2660982" y="2479974"/>
              <a:ext cx="185688" cy="165169"/>
            </a:xfrm>
            <a:custGeom>
              <a:rect b="b" l="l" r="r" t="t"/>
              <a:pathLst>
                <a:path extrusionOk="0" h="5015" w="5638">
                  <a:moveTo>
                    <a:pt x="4561" y="1"/>
                  </a:moveTo>
                  <a:lnTo>
                    <a:pt x="4561" y="1"/>
                  </a:lnTo>
                  <a:cubicBezTo>
                    <a:pt x="4403" y="792"/>
                    <a:pt x="4054" y="1521"/>
                    <a:pt x="3516" y="2091"/>
                  </a:cubicBezTo>
                  <a:cubicBezTo>
                    <a:pt x="2758" y="2875"/>
                    <a:pt x="1677" y="3249"/>
                    <a:pt x="645" y="3249"/>
                  </a:cubicBezTo>
                  <a:cubicBezTo>
                    <a:pt x="427" y="3249"/>
                    <a:pt x="211" y="3232"/>
                    <a:pt x="1" y="3199"/>
                  </a:cubicBezTo>
                  <a:lnTo>
                    <a:pt x="1" y="3199"/>
                  </a:lnTo>
                  <a:cubicBezTo>
                    <a:pt x="215" y="4449"/>
                    <a:pt x="1194" y="5014"/>
                    <a:pt x="2246" y="5014"/>
                  </a:cubicBezTo>
                  <a:cubicBezTo>
                    <a:pt x="3060" y="5014"/>
                    <a:pt x="3918" y="4676"/>
                    <a:pt x="4498" y="4054"/>
                  </a:cubicBezTo>
                  <a:cubicBezTo>
                    <a:pt x="5638" y="2851"/>
                    <a:pt x="5448" y="1267"/>
                    <a:pt x="4561"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2714173" y="2592615"/>
              <a:ext cx="141884" cy="110793"/>
            </a:xfrm>
            <a:custGeom>
              <a:rect b="b" l="l" r="r" t="t"/>
              <a:pathLst>
                <a:path extrusionOk="0" h="3364" w="4308">
                  <a:moveTo>
                    <a:pt x="3865" y="1"/>
                  </a:moveTo>
                  <a:lnTo>
                    <a:pt x="3865" y="1"/>
                  </a:lnTo>
                  <a:cubicBezTo>
                    <a:pt x="3643" y="603"/>
                    <a:pt x="3199" y="1109"/>
                    <a:pt x="2693" y="1489"/>
                  </a:cubicBezTo>
                  <a:cubicBezTo>
                    <a:pt x="2114" y="1883"/>
                    <a:pt x="1401" y="2073"/>
                    <a:pt x="725" y="2073"/>
                  </a:cubicBezTo>
                  <a:cubicBezTo>
                    <a:pt x="475" y="2073"/>
                    <a:pt x="231" y="2047"/>
                    <a:pt x="1" y="1996"/>
                  </a:cubicBezTo>
                  <a:lnTo>
                    <a:pt x="1" y="1996"/>
                  </a:lnTo>
                  <a:cubicBezTo>
                    <a:pt x="399" y="2792"/>
                    <a:pt x="1248" y="3364"/>
                    <a:pt x="2124" y="3364"/>
                  </a:cubicBezTo>
                  <a:cubicBezTo>
                    <a:pt x="2432" y="3364"/>
                    <a:pt x="2744" y="3293"/>
                    <a:pt x="3041" y="3136"/>
                  </a:cubicBezTo>
                  <a:cubicBezTo>
                    <a:pt x="4276" y="2503"/>
                    <a:pt x="4308" y="1109"/>
                    <a:pt x="3865" y="1"/>
                  </a:cubicBezTo>
                  <a:close/>
                </a:path>
              </a:pathLst>
            </a:custGeom>
            <a:solidFill>
              <a:schemeClr val="accent6"/>
            </a:solidFill>
            <a:ln cap="flat" cmpd="sng" w="63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30"/>
          <p:cNvGrpSpPr/>
          <p:nvPr/>
        </p:nvGrpSpPr>
        <p:grpSpPr>
          <a:xfrm>
            <a:off x="3150176" y="3279390"/>
            <a:ext cx="1430894" cy="1190633"/>
            <a:chOff x="3150176" y="3279390"/>
            <a:chExt cx="1430894" cy="1190633"/>
          </a:xfrm>
        </p:grpSpPr>
        <p:sp>
          <p:nvSpPr>
            <p:cNvPr id="693" name="Google Shape;693;p30"/>
            <p:cNvSpPr/>
            <p:nvPr/>
          </p:nvSpPr>
          <p:spPr>
            <a:xfrm>
              <a:off x="3150176" y="3279390"/>
              <a:ext cx="1430894" cy="1190633"/>
            </a:xfrm>
            <a:custGeom>
              <a:rect b="b" l="l" r="r" t="t"/>
              <a:pathLst>
                <a:path extrusionOk="0" h="36151" w="43446">
                  <a:moveTo>
                    <a:pt x="29212" y="4021"/>
                  </a:moveTo>
                  <a:cubicBezTo>
                    <a:pt x="29188" y="4070"/>
                    <a:pt x="29163" y="4119"/>
                    <a:pt x="29136" y="4167"/>
                  </a:cubicBezTo>
                  <a:cubicBezTo>
                    <a:pt x="29147" y="4167"/>
                    <a:pt x="29158" y="4166"/>
                    <a:pt x="29168" y="4165"/>
                  </a:cubicBezTo>
                  <a:lnTo>
                    <a:pt x="29168" y="4165"/>
                  </a:lnTo>
                  <a:cubicBezTo>
                    <a:pt x="29184" y="4117"/>
                    <a:pt x="29198" y="4069"/>
                    <a:pt x="29212" y="4021"/>
                  </a:cubicBezTo>
                  <a:close/>
                  <a:moveTo>
                    <a:pt x="35597" y="1919"/>
                  </a:moveTo>
                  <a:lnTo>
                    <a:pt x="35597" y="1919"/>
                  </a:lnTo>
                  <a:cubicBezTo>
                    <a:pt x="35153" y="2742"/>
                    <a:pt x="34932" y="3661"/>
                    <a:pt x="34837" y="4611"/>
                  </a:cubicBezTo>
                  <a:cubicBezTo>
                    <a:pt x="34457" y="4484"/>
                    <a:pt x="34013" y="4389"/>
                    <a:pt x="33633" y="4294"/>
                  </a:cubicBezTo>
                  <a:lnTo>
                    <a:pt x="33633" y="4262"/>
                  </a:lnTo>
                  <a:cubicBezTo>
                    <a:pt x="33696" y="3122"/>
                    <a:pt x="34647" y="2426"/>
                    <a:pt x="35597" y="1919"/>
                  </a:cubicBezTo>
                  <a:close/>
                  <a:moveTo>
                    <a:pt x="37045" y="4814"/>
                  </a:moveTo>
                  <a:cubicBezTo>
                    <a:pt x="36887" y="5003"/>
                    <a:pt x="36709" y="5179"/>
                    <a:pt x="36515" y="5339"/>
                  </a:cubicBezTo>
                  <a:lnTo>
                    <a:pt x="36531" y="5349"/>
                  </a:lnTo>
                  <a:lnTo>
                    <a:pt x="36531" y="5349"/>
                  </a:lnTo>
                  <a:cubicBezTo>
                    <a:pt x="36730" y="5187"/>
                    <a:pt x="36900" y="5008"/>
                    <a:pt x="37045" y="4814"/>
                  </a:cubicBezTo>
                  <a:close/>
                  <a:moveTo>
                    <a:pt x="25748" y="1634"/>
                  </a:moveTo>
                  <a:cubicBezTo>
                    <a:pt x="25748" y="2837"/>
                    <a:pt x="26096" y="3946"/>
                    <a:pt x="26919" y="4769"/>
                  </a:cubicBezTo>
                  <a:cubicBezTo>
                    <a:pt x="26761" y="4801"/>
                    <a:pt x="26666" y="4832"/>
                    <a:pt x="26539" y="4896"/>
                  </a:cubicBezTo>
                  <a:cubicBezTo>
                    <a:pt x="26096" y="5086"/>
                    <a:pt x="25653" y="5276"/>
                    <a:pt x="25273" y="5529"/>
                  </a:cubicBezTo>
                  <a:cubicBezTo>
                    <a:pt x="24766" y="4231"/>
                    <a:pt x="24924" y="2806"/>
                    <a:pt x="25748" y="1634"/>
                  </a:cubicBezTo>
                  <a:close/>
                  <a:moveTo>
                    <a:pt x="19952" y="7018"/>
                  </a:moveTo>
                  <a:cubicBezTo>
                    <a:pt x="20712" y="7081"/>
                    <a:pt x="21472" y="7334"/>
                    <a:pt x="22011" y="7936"/>
                  </a:cubicBezTo>
                  <a:cubicBezTo>
                    <a:pt x="22074" y="7968"/>
                    <a:pt x="22106" y="7968"/>
                    <a:pt x="22137" y="7968"/>
                  </a:cubicBezTo>
                  <a:cubicBezTo>
                    <a:pt x="21821" y="8284"/>
                    <a:pt x="21472" y="8601"/>
                    <a:pt x="21156" y="8918"/>
                  </a:cubicBezTo>
                  <a:cubicBezTo>
                    <a:pt x="20966" y="8221"/>
                    <a:pt x="20522" y="7556"/>
                    <a:pt x="19952" y="7018"/>
                  </a:cubicBezTo>
                  <a:close/>
                  <a:moveTo>
                    <a:pt x="39840" y="9329"/>
                  </a:moveTo>
                  <a:cubicBezTo>
                    <a:pt x="40980" y="9456"/>
                    <a:pt x="42184" y="9709"/>
                    <a:pt x="42912" y="10628"/>
                  </a:cubicBezTo>
                  <a:cubicBezTo>
                    <a:pt x="41899" y="10565"/>
                    <a:pt x="40854" y="10501"/>
                    <a:pt x="39840" y="10438"/>
                  </a:cubicBezTo>
                  <a:cubicBezTo>
                    <a:pt x="39904" y="10026"/>
                    <a:pt x="39904" y="9678"/>
                    <a:pt x="39840" y="9329"/>
                  </a:cubicBezTo>
                  <a:close/>
                  <a:moveTo>
                    <a:pt x="16374" y="7429"/>
                  </a:moveTo>
                  <a:cubicBezTo>
                    <a:pt x="16627" y="8854"/>
                    <a:pt x="17419" y="10153"/>
                    <a:pt x="18685" y="10945"/>
                  </a:cubicBezTo>
                  <a:cubicBezTo>
                    <a:pt x="18020" y="11388"/>
                    <a:pt x="17355" y="11610"/>
                    <a:pt x="16627" y="11768"/>
                  </a:cubicBezTo>
                  <a:cubicBezTo>
                    <a:pt x="16057" y="10343"/>
                    <a:pt x="15835" y="8886"/>
                    <a:pt x="16374" y="7429"/>
                  </a:cubicBezTo>
                  <a:close/>
                  <a:moveTo>
                    <a:pt x="11845" y="8443"/>
                  </a:moveTo>
                  <a:lnTo>
                    <a:pt x="11845" y="8443"/>
                  </a:lnTo>
                  <a:cubicBezTo>
                    <a:pt x="12637" y="9361"/>
                    <a:pt x="13048" y="10596"/>
                    <a:pt x="12890" y="11831"/>
                  </a:cubicBezTo>
                  <a:cubicBezTo>
                    <a:pt x="12573" y="11831"/>
                    <a:pt x="12288" y="11768"/>
                    <a:pt x="12003" y="11768"/>
                  </a:cubicBezTo>
                  <a:cubicBezTo>
                    <a:pt x="12352" y="10660"/>
                    <a:pt x="12288" y="9519"/>
                    <a:pt x="11845" y="8443"/>
                  </a:cubicBezTo>
                  <a:close/>
                  <a:moveTo>
                    <a:pt x="6968" y="8474"/>
                  </a:moveTo>
                  <a:lnTo>
                    <a:pt x="6968" y="8474"/>
                  </a:lnTo>
                  <a:cubicBezTo>
                    <a:pt x="8456" y="9013"/>
                    <a:pt x="9501" y="10311"/>
                    <a:pt x="9786" y="11863"/>
                  </a:cubicBezTo>
                  <a:cubicBezTo>
                    <a:pt x="9406" y="11926"/>
                    <a:pt x="8995" y="12021"/>
                    <a:pt x="8615" y="12180"/>
                  </a:cubicBezTo>
                  <a:cubicBezTo>
                    <a:pt x="8868" y="10786"/>
                    <a:pt x="7918" y="9519"/>
                    <a:pt x="6968" y="8474"/>
                  </a:cubicBezTo>
                  <a:close/>
                  <a:moveTo>
                    <a:pt x="38922" y="12560"/>
                  </a:moveTo>
                  <a:cubicBezTo>
                    <a:pt x="39587" y="13415"/>
                    <a:pt x="40474" y="13953"/>
                    <a:pt x="41455" y="14238"/>
                  </a:cubicBezTo>
                  <a:cubicBezTo>
                    <a:pt x="41195" y="14258"/>
                    <a:pt x="40937" y="14268"/>
                    <a:pt x="40679" y="14268"/>
                  </a:cubicBezTo>
                  <a:cubicBezTo>
                    <a:pt x="39683" y="14268"/>
                    <a:pt x="38707" y="14115"/>
                    <a:pt x="37750" y="13763"/>
                  </a:cubicBezTo>
                  <a:cubicBezTo>
                    <a:pt x="38193" y="13415"/>
                    <a:pt x="38574" y="13003"/>
                    <a:pt x="38922" y="12560"/>
                  </a:cubicBezTo>
                  <a:close/>
                  <a:moveTo>
                    <a:pt x="4244" y="11040"/>
                  </a:moveTo>
                  <a:cubicBezTo>
                    <a:pt x="4371" y="12211"/>
                    <a:pt x="5004" y="13415"/>
                    <a:pt x="6113" y="13921"/>
                  </a:cubicBezTo>
                  <a:cubicBezTo>
                    <a:pt x="5859" y="14206"/>
                    <a:pt x="5669" y="14428"/>
                    <a:pt x="5479" y="14713"/>
                  </a:cubicBezTo>
                  <a:cubicBezTo>
                    <a:pt x="4371" y="13795"/>
                    <a:pt x="3864" y="12370"/>
                    <a:pt x="4244" y="11040"/>
                  </a:cubicBezTo>
                  <a:close/>
                  <a:moveTo>
                    <a:pt x="2312" y="14998"/>
                  </a:moveTo>
                  <a:lnTo>
                    <a:pt x="2312" y="14998"/>
                  </a:lnTo>
                  <a:cubicBezTo>
                    <a:pt x="2819" y="15727"/>
                    <a:pt x="3611" y="16297"/>
                    <a:pt x="4529" y="16360"/>
                  </a:cubicBezTo>
                  <a:cubicBezTo>
                    <a:pt x="4403" y="16740"/>
                    <a:pt x="4276" y="17057"/>
                    <a:pt x="4181" y="17405"/>
                  </a:cubicBezTo>
                  <a:cubicBezTo>
                    <a:pt x="3231" y="16898"/>
                    <a:pt x="2534" y="16012"/>
                    <a:pt x="2312" y="14998"/>
                  </a:cubicBezTo>
                  <a:close/>
                  <a:moveTo>
                    <a:pt x="35692" y="14935"/>
                  </a:moveTo>
                  <a:cubicBezTo>
                    <a:pt x="36357" y="15948"/>
                    <a:pt x="36642" y="17088"/>
                    <a:pt x="36420" y="18260"/>
                  </a:cubicBezTo>
                  <a:cubicBezTo>
                    <a:pt x="35787" y="17278"/>
                    <a:pt x="35090" y="16423"/>
                    <a:pt x="34235" y="15568"/>
                  </a:cubicBezTo>
                  <a:cubicBezTo>
                    <a:pt x="34678" y="15378"/>
                    <a:pt x="35217" y="15188"/>
                    <a:pt x="35692" y="14935"/>
                  </a:cubicBezTo>
                  <a:close/>
                  <a:moveTo>
                    <a:pt x="31131" y="17057"/>
                  </a:moveTo>
                  <a:cubicBezTo>
                    <a:pt x="31448" y="17912"/>
                    <a:pt x="31986" y="18640"/>
                    <a:pt x="32715" y="19210"/>
                  </a:cubicBezTo>
                  <a:cubicBezTo>
                    <a:pt x="31670" y="19052"/>
                    <a:pt x="30783" y="18577"/>
                    <a:pt x="30023" y="17785"/>
                  </a:cubicBezTo>
                  <a:cubicBezTo>
                    <a:pt x="30371" y="17500"/>
                    <a:pt x="30720" y="17247"/>
                    <a:pt x="31131" y="17057"/>
                  </a:cubicBezTo>
                  <a:close/>
                  <a:moveTo>
                    <a:pt x="26508" y="23232"/>
                  </a:moveTo>
                  <a:cubicBezTo>
                    <a:pt x="26856" y="23707"/>
                    <a:pt x="27331" y="24119"/>
                    <a:pt x="27838" y="24499"/>
                  </a:cubicBezTo>
                  <a:cubicBezTo>
                    <a:pt x="27204" y="24499"/>
                    <a:pt x="26603" y="24309"/>
                    <a:pt x="26033" y="24055"/>
                  </a:cubicBezTo>
                  <a:lnTo>
                    <a:pt x="26508" y="23232"/>
                  </a:lnTo>
                  <a:close/>
                  <a:moveTo>
                    <a:pt x="3801" y="23169"/>
                  </a:moveTo>
                  <a:cubicBezTo>
                    <a:pt x="3896" y="23707"/>
                    <a:pt x="4023" y="24182"/>
                    <a:pt x="4181" y="24689"/>
                  </a:cubicBezTo>
                  <a:cubicBezTo>
                    <a:pt x="3968" y="24648"/>
                    <a:pt x="3755" y="24629"/>
                    <a:pt x="3545" y="24629"/>
                  </a:cubicBezTo>
                  <a:cubicBezTo>
                    <a:pt x="2286" y="24629"/>
                    <a:pt x="1104" y="25323"/>
                    <a:pt x="317" y="26272"/>
                  </a:cubicBezTo>
                  <a:cubicBezTo>
                    <a:pt x="602" y="24562"/>
                    <a:pt x="2122" y="23422"/>
                    <a:pt x="3801" y="23169"/>
                  </a:cubicBezTo>
                  <a:close/>
                  <a:moveTo>
                    <a:pt x="25558" y="24847"/>
                  </a:moveTo>
                  <a:lnTo>
                    <a:pt x="25589" y="24879"/>
                  </a:lnTo>
                  <a:cubicBezTo>
                    <a:pt x="26603" y="25386"/>
                    <a:pt x="27236" y="26557"/>
                    <a:pt x="27141" y="27697"/>
                  </a:cubicBezTo>
                  <a:cubicBezTo>
                    <a:pt x="26444" y="26937"/>
                    <a:pt x="25779" y="26177"/>
                    <a:pt x="25114" y="25512"/>
                  </a:cubicBezTo>
                  <a:cubicBezTo>
                    <a:pt x="25178" y="25354"/>
                    <a:pt x="25304" y="25227"/>
                    <a:pt x="25399" y="25101"/>
                  </a:cubicBezTo>
                  <a:cubicBezTo>
                    <a:pt x="25431" y="25006"/>
                    <a:pt x="25494" y="24911"/>
                    <a:pt x="25558" y="24847"/>
                  </a:cubicBezTo>
                  <a:close/>
                  <a:moveTo>
                    <a:pt x="6144" y="28236"/>
                  </a:moveTo>
                  <a:cubicBezTo>
                    <a:pt x="6461" y="28584"/>
                    <a:pt x="6809" y="28932"/>
                    <a:pt x="7221" y="29186"/>
                  </a:cubicBezTo>
                  <a:cubicBezTo>
                    <a:pt x="7189" y="29186"/>
                    <a:pt x="7126" y="29186"/>
                    <a:pt x="7094" y="29249"/>
                  </a:cubicBezTo>
                  <a:cubicBezTo>
                    <a:pt x="5915" y="30146"/>
                    <a:pt x="4529" y="30629"/>
                    <a:pt x="3119" y="30629"/>
                  </a:cubicBezTo>
                  <a:cubicBezTo>
                    <a:pt x="2787" y="30629"/>
                    <a:pt x="2454" y="30602"/>
                    <a:pt x="2122" y="30548"/>
                  </a:cubicBezTo>
                  <a:cubicBezTo>
                    <a:pt x="3706" y="30389"/>
                    <a:pt x="5163" y="29598"/>
                    <a:pt x="6144" y="28236"/>
                  </a:cubicBezTo>
                  <a:close/>
                  <a:moveTo>
                    <a:pt x="22707" y="28077"/>
                  </a:moveTo>
                  <a:cubicBezTo>
                    <a:pt x="23056" y="29122"/>
                    <a:pt x="23689" y="30041"/>
                    <a:pt x="24544" y="30738"/>
                  </a:cubicBezTo>
                  <a:cubicBezTo>
                    <a:pt x="23436" y="30389"/>
                    <a:pt x="22549" y="29661"/>
                    <a:pt x="21852" y="28711"/>
                  </a:cubicBezTo>
                  <a:cubicBezTo>
                    <a:pt x="22137" y="28521"/>
                    <a:pt x="22422" y="28299"/>
                    <a:pt x="22707" y="28077"/>
                  </a:cubicBezTo>
                  <a:close/>
                  <a:moveTo>
                    <a:pt x="31088" y="4647"/>
                  </a:moveTo>
                  <a:cubicBezTo>
                    <a:pt x="31566" y="4647"/>
                    <a:pt x="32046" y="4677"/>
                    <a:pt x="32525" y="4737"/>
                  </a:cubicBezTo>
                  <a:cubicBezTo>
                    <a:pt x="34900" y="5022"/>
                    <a:pt x="38605" y="6543"/>
                    <a:pt x="39207" y="9044"/>
                  </a:cubicBezTo>
                  <a:cubicBezTo>
                    <a:pt x="39112" y="9076"/>
                    <a:pt x="39080" y="9234"/>
                    <a:pt x="39207" y="9234"/>
                  </a:cubicBezTo>
                  <a:lnTo>
                    <a:pt x="39239" y="9234"/>
                  </a:lnTo>
                  <a:cubicBezTo>
                    <a:pt x="39334" y="9614"/>
                    <a:pt x="39334" y="9994"/>
                    <a:pt x="39239" y="10406"/>
                  </a:cubicBezTo>
                  <a:cubicBezTo>
                    <a:pt x="39080" y="10406"/>
                    <a:pt x="39080" y="10596"/>
                    <a:pt x="39175" y="10660"/>
                  </a:cubicBezTo>
                  <a:cubicBezTo>
                    <a:pt x="39080" y="10945"/>
                    <a:pt x="38954" y="11261"/>
                    <a:pt x="38795" y="11515"/>
                  </a:cubicBezTo>
                  <a:cubicBezTo>
                    <a:pt x="37275" y="14301"/>
                    <a:pt x="33791" y="14840"/>
                    <a:pt x="31163" y="16170"/>
                  </a:cubicBezTo>
                  <a:cubicBezTo>
                    <a:pt x="28724" y="17437"/>
                    <a:pt x="27616" y="19495"/>
                    <a:pt x="26444" y="21902"/>
                  </a:cubicBezTo>
                  <a:cubicBezTo>
                    <a:pt x="24017" y="26948"/>
                    <a:pt x="19111" y="30882"/>
                    <a:pt x="13773" y="30882"/>
                  </a:cubicBezTo>
                  <a:cubicBezTo>
                    <a:pt x="12075" y="30882"/>
                    <a:pt x="10334" y="30484"/>
                    <a:pt x="8615" y="29598"/>
                  </a:cubicBezTo>
                  <a:cubicBezTo>
                    <a:pt x="8551" y="29566"/>
                    <a:pt x="8551" y="29502"/>
                    <a:pt x="8488" y="29471"/>
                  </a:cubicBezTo>
                  <a:cubicBezTo>
                    <a:pt x="2629" y="26336"/>
                    <a:pt x="2502" y="13256"/>
                    <a:pt x="10198" y="12401"/>
                  </a:cubicBezTo>
                  <a:cubicBezTo>
                    <a:pt x="10484" y="12374"/>
                    <a:pt x="10769" y="12362"/>
                    <a:pt x="11053" y="12362"/>
                  </a:cubicBezTo>
                  <a:cubicBezTo>
                    <a:pt x="12436" y="12362"/>
                    <a:pt x="13795" y="12633"/>
                    <a:pt x="15145" y="12633"/>
                  </a:cubicBezTo>
                  <a:cubicBezTo>
                    <a:pt x="16064" y="12633"/>
                    <a:pt x="16979" y="12508"/>
                    <a:pt x="17894" y="12085"/>
                  </a:cubicBezTo>
                  <a:cubicBezTo>
                    <a:pt x="20110" y="11071"/>
                    <a:pt x="21662" y="9044"/>
                    <a:pt x="23499" y="7461"/>
                  </a:cubicBezTo>
                  <a:cubicBezTo>
                    <a:pt x="25607" y="5651"/>
                    <a:pt x="28313" y="4647"/>
                    <a:pt x="31088" y="4647"/>
                  </a:cubicBezTo>
                  <a:close/>
                  <a:moveTo>
                    <a:pt x="16088" y="31308"/>
                  </a:moveTo>
                  <a:lnTo>
                    <a:pt x="16088" y="31308"/>
                  </a:lnTo>
                  <a:cubicBezTo>
                    <a:pt x="15993" y="31339"/>
                    <a:pt x="15993" y="31403"/>
                    <a:pt x="16057" y="31498"/>
                  </a:cubicBezTo>
                  <a:cubicBezTo>
                    <a:pt x="16690" y="32289"/>
                    <a:pt x="16310" y="33366"/>
                    <a:pt x="15898" y="34189"/>
                  </a:cubicBezTo>
                  <a:cubicBezTo>
                    <a:pt x="15898" y="33271"/>
                    <a:pt x="15645" y="32416"/>
                    <a:pt x="15170" y="31624"/>
                  </a:cubicBezTo>
                  <a:cubicBezTo>
                    <a:pt x="15138" y="31561"/>
                    <a:pt x="15107" y="31561"/>
                    <a:pt x="15043" y="31561"/>
                  </a:cubicBezTo>
                  <a:lnTo>
                    <a:pt x="15043" y="31466"/>
                  </a:lnTo>
                  <a:cubicBezTo>
                    <a:pt x="15423" y="31403"/>
                    <a:pt x="15772" y="31371"/>
                    <a:pt x="16088" y="31308"/>
                  </a:cubicBezTo>
                  <a:close/>
                  <a:moveTo>
                    <a:pt x="9501" y="30706"/>
                  </a:moveTo>
                  <a:lnTo>
                    <a:pt x="9501" y="30706"/>
                  </a:lnTo>
                  <a:cubicBezTo>
                    <a:pt x="10103" y="30928"/>
                    <a:pt x="10705" y="31149"/>
                    <a:pt x="11306" y="31244"/>
                  </a:cubicBezTo>
                  <a:cubicBezTo>
                    <a:pt x="11053" y="32638"/>
                    <a:pt x="11338" y="34158"/>
                    <a:pt x="11972" y="35425"/>
                  </a:cubicBezTo>
                  <a:cubicBezTo>
                    <a:pt x="10451" y="34253"/>
                    <a:pt x="9660" y="32574"/>
                    <a:pt x="9501" y="30706"/>
                  </a:cubicBezTo>
                  <a:close/>
                  <a:moveTo>
                    <a:pt x="29088" y="0"/>
                  </a:moveTo>
                  <a:cubicBezTo>
                    <a:pt x="28958" y="0"/>
                    <a:pt x="28841" y="181"/>
                    <a:pt x="28914" y="304"/>
                  </a:cubicBezTo>
                  <a:cubicBezTo>
                    <a:pt x="29554" y="1467"/>
                    <a:pt x="29580" y="2763"/>
                    <a:pt x="29212" y="4021"/>
                  </a:cubicBezTo>
                  <a:lnTo>
                    <a:pt x="29212" y="4021"/>
                  </a:lnTo>
                  <a:cubicBezTo>
                    <a:pt x="29680" y="3074"/>
                    <a:pt x="29725" y="1993"/>
                    <a:pt x="29484" y="969"/>
                  </a:cubicBezTo>
                  <a:lnTo>
                    <a:pt x="29484" y="969"/>
                  </a:lnTo>
                  <a:cubicBezTo>
                    <a:pt x="30055" y="1887"/>
                    <a:pt x="30308" y="2901"/>
                    <a:pt x="30403" y="4041"/>
                  </a:cubicBezTo>
                  <a:cubicBezTo>
                    <a:pt x="30032" y="4103"/>
                    <a:pt x="29601" y="4134"/>
                    <a:pt x="29168" y="4165"/>
                  </a:cubicBezTo>
                  <a:lnTo>
                    <a:pt x="29168" y="4165"/>
                  </a:lnTo>
                  <a:cubicBezTo>
                    <a:pt x="29148" y="4229"/>
                    <a:pt x="29127" y="4293"/>
                    <a:pt x="29104" y="4357"/>
                  </a:cubicBezTo>
                  <a:lnTo>
                    <a:pt x="29104" y="4421"/>
                  </a:lnTo>
                  <a:cubicBezTo>
                    <a:pt x="28503" y="4484"/>
                    <a:pt x="27869" y="4642"/>
                    <a:pt x="27299" y="4832"/>
                  </a:cubicBezTo>
                  <a:cubicBezTo>
                    <a:pt x="27236" y="4832"/>
                    <a:pt x="27236" y="4801"/>
                    <a:pt x="27236" y="4801"/>
                  </a:cubicBezTo>
                  <a:cubicBezTo>
                    <a:pt x="26444" y="3819"/>
                    <a:pt x="26033" y="2711"/>
                    <a:pt x="26128" y="1412"/>
                  </a:cubicBezTo>
                  <a:cubicBezTo>
                    <a:pt x="26170" y="1328"/>
                    <a:pt x="26085" y="1286"/>
                    <a:pt x="26006" y="1286"/>
                  </a:cubicBezTo>
                  <a:cubicBezTo>
                    <a:pt x="25966" y="1286"/>
                    <a:pt x="25927" y="1296"/>
                    <a:pt x="25906" y="1317"/>
                  </a:cubicBezTo>
                  <a:cubicBezTo>
                    <a:pt x="24797" y="2584"/>
                    <a:pt x="24481" y="4326"/>
                    <a:pt x="25241" y="5846"/>
                  </a:cubicBezTo>
                  <a:cubicBezTo>
                    <a:pt x="24164" y="6479"/>
                    <a:pt x="23246" y="7271"/>
                    <a:pt x="22391" y="8094"/>
                  </a:cubicBezTo>
                  <a:cubicBezTo>
                    <a:pt x="22391" y="7999"/>
                    <a:pt x="22391" y="7968"/>
                    <a:pt x="22327" y="7936"/>
                  </a:cubicBezTo>
                  <a:cubicBezTo>
                    <a:pt x="21752" y="7278"/>
                    <a:pt x="20939" y="6929"/>
                    <a:pt x="20094" y="6929"/>
                  </a:cubicBezTo>
                  <a:cubicBezTo>
                    <a:pt x="19963" y="6929"/>
                    <a:pt x="19831" y="6937"/>
                    <a:pt x="19699" y="6954"/>
                  </a:cubicBezTo>
                  <a:cubicBezTo>
                    <a:pt x="19572" y="6954"/>
                    <a:pt x="19477" y="7113"/>
                    <a:pt x="19604" y="7176"/>
                  </a:cubicBezTo>
                  <a:cubicBezTo>
                    <a:pt x="20332" y="7746"/>
                    <a:pt x="20807" y="8443"/>
                    <a:pt x="21124" y="9266"/>
                  </a:cubicBezTo>
                  <a:cubicBezTo>
                    <a:pt x="20490" y="9868"/>
                    <a:pt x="19794" y="10469"/>
                    <a:pt x="19065" y="10976"/>
                  </a:cubicBezTo>
                  <a:cubicBezTo>
                    <a:pt x="17672" y="10058"/>
                    <a:pt x="16785" y="8728"/>
                    <a:pt x="16690" y="7018"/>
                  </a:cubicBezTo>
                  <a:cubicBezTo>
                    <a:pt x="16690" y="6925"/>
                    <a:pt x="16615" y="6876"/>
                    <a:pt x="16540" y="6876"/>
                  </a:cubicBezTo>
                  <a:cubicBezTo>
                    <a:pt x="16486" y="6876"/>
                    <a:pt x="16432" y="6901"/>
                    <a:pt x="16405" y="6954"/>
                  </a:cubicBezTo>
                  <a:cubicBezTo>
                    <a:pt x="15677" y="8569"/>
                    <a:pt x="15645" y="10469"/>
                    <a:pt x="16564" y="12021"/>
                  </a:cubicBezTo>
                  <a:cubicBezTo>
                    <a:pt x="16088" y="12105"/>
                    <a:pt x="15606" y="12134"/>
                    <a:pt x="15121" y="12134"/>
                  </a:cubicBezTo>
                  <a:cubicBezTo>
                    <a:pt x="14507" y="12134"/>
                    <a:pt x="13889" y="12088"/>
                    <a:pt x="13270" y="12053"/>
                  </a:cubicBezTo>
                  <a:cubicBezTo>
                    <a:pt x="13523" y="10374"/>
                    <a:pt x="12827" y="8759"/>
                    <a:pt x="11465" y="7778"/>
                  </a:cubicBezTo>
                  <a:cubicBezTo>
                    <a:pt x="11433" y="7745"/>
                    <a:pt x="11392" y="7732"/>
                    <a:pt x="11352" y="7732"/>
                  </a:cubicBezTo>
                  <a:cubicBezTo>
                    <a:pt x="11234" y="7732"/>
                    <a:pt x="11117" y="7850"/>
                    <a:pt x="11211" y="7968"/>
                  </a:cubicBezTo>
                  <a:cubicBezTo>
                    <a:pt x="12003" y="9171"/>
                    <a:pt x="12193" y="10533"/>
                    <a:pt x="11940" y="11926"/>
                  </a:cubicBezTo>
                  <a:cubicBezTo>
                    <a:pt x="11691" y="11913"/>
                    <a:pt x="11447" y="11905"/>
                    <a:pt x="11208" y="11905"/>
                  </a:cubicBezTo>
                  <a:cubicBezTo>
                    <a:pt x="10871" y="11905"/>
                    <a:pt x="10545" y="11921"/>
                    <a:pt x="10230" y="11958"/>
                  </a:cubicBezTo>
                  <a:cubicBezTo>
                    <a:pt x="9913" y="10058"/>
                    <a:pt x="8488" y="8538"/>
                    <a:pt x="6588" y="8126"/>
                  </a:cubicBezTo>
                  <a:cubicBezTo>
                    <a:pt x="6573" y="8124"/>
                    <a:pt x="6560" y="8122"/>
                    <a:pt x="6547" y="8122"/>
                  </a:cubicBezTo>
                  <a:cubicBezTo>
                    <a:pt x="6385" y="8122"/>
                    <a:pt x="6312" y="8294"/>
                    <a:pt x="6429" y="8411"/>
                  </a:cubicBezTo>
                  <a:cubicBezTo>
                    <a:pt x="7538" y="9519"/>
                    <a:pt x="8646" y="10786"/>
                    <a:pt x="8520" y="12401"/>
                  </a:cubicBezTo>
                  <a:cubicBezTo>
                    <a:pt x="8393" y="12465"/>
                    <a:pt x="8330" y="12496"/>
                    <a:pt x="8235" y="12528"/>
                  </a:cubicBezTo>
                  <a:cubicBezTo>
                    <a:pt x="7506" y="12845"/>
                    <a:pt x="6873" y="13351"/>
                    <a:pt x="6303" y="13921"/>
                  </a:cubicBezTo>
                  <a:cubicBezTo>
                    <a:pt x="5194" y="13098"/>
                    <a:pt x="4434" y="11926"/>
                    <a:pt x="4593" y="10469"/>
                  </a:cubicBezTo>
                  <a:cubicBezTo>
                    <a:pt x="4632" y="10390"/>
                    <a:pt x="4560" y="10323"/>
                    <a:pt x="4485" y="10323"/>
                  </a:cubicBezTo>
                  <a:cubicBezTo>
                    <a:pt x="4440" y="10323"/>
                    <a:pt x="4395" y="10347"/>
                    <a:pt x="4371" y="10406"/>
                  </a:cubicBezTo>
                  <a:cubicBezTo>
                    <a:pt x="3548" y="11926"/>
                    <a:pt x="3959" y="14048"/>
                    <a:pt x="5448" y="15030"/>
                  </a:cubicBezTo>
                  <a:cubicBezTo>
                    <a:pt x="5163" y="15410"/>
                    <a:pt x="4909" y="15853"/>
                    <a:pt x="4719" y="16297"/>
                  </a:cubicBezTo>
                  <a:cubicBezTo>
                    <a:pt x="3579" y="16107"/>
                    <a:pt x="2661" y="15378"/>
                    <a:pt x="2312" y="14270"/>
                  </a:cubicBezTo>
                  <a:cubicBezTo>
                    <a:pt x="2298" y="14198"/>
                    <a:pt x="2239" y="14166"/>
                    <a:pt x="2178" y="14166"/>
                  </a:cubicBezTo>
                  <a:cubicBezTo>
                    <a:pt x="2104" y="14166"/>
                    <a:pt x="2027" y="14214"/>
                    <a:pt x="2027" y="14301"/>
                  </a:cubicBezTo>
                  <a:cubicBezTo>
                    <a:pt x="2027" y="15790"/>
                    <a:pt x="2819" y="17088"/>
                    <a:pt x="4118" y="17753"/>
                  </a:cubicBezTo>
                  <a:lnTo>
                    <a:pt x="4181" y="17753"/>
                  </a:lnTo>
                  <a:cubicBezTo>
                    <a:pt x="3706" y="19463"/>
                    <a:pt x="3579" y="21332"/>
                    <a:pt x="3864" y="23042"/>
                  </a:cubicBezTo>
                  <a:cubicBezTo>
                    <a:pt x="3815" y="23040"/>
                    <a:pt x="3765" y="23039"/>
                    <a:pt x="3716" y="23039"/>
                  </a:cubicBezTo>
                  <a:cubicBezTo>
                    <a:pt x="1665" y="23039"/>
                    <a:pt x="62" y="24957"/>
                    <a:pt x="1" y="26906"/>
                  </a:cubicBezTo>
                  <a:cubicBezTo>
                    <a:pt x="1" y="27010"/>
                    <a:pt x="68" y="27057"/>
                    <a:pt x="139" y="27057"/>
                  </a:cubicBezTo>
                  <a:cubicBezTo>
                    <a:pt x="197" y="27057"/>
                    <a:pt x="257" y="27026"/>
                    <a:pt x="286" y="26969"/>
                  </a:cubicBezTo>
                  <a:cubicBezTo>
                    <a:pt x="1236" y="25512"/>
                    <a:pt x="2661" y="25069"/>
                    <a:pt x="4276" y="25037"/>
                  </a:cubicBezTo>
                  <a:cubicBezTo>
                    <a:pt x="4688" y="26209"/>
                    <a:pt x="5289" y="27349"/>
                    <a:pt x="6081" y="28236"/>
                  </a:cubicBezTo>
                  <a:cubicBezTo>
                    <a:pt x="4820" y="29611"/>
                    <a:pt x="3170" y="30416"/>
                    <a:pt x="1343" y="30416"/>
                  </a:cubicBezTo>
                  <a:cubicBezTo>
                    <a:pt x="1151" y="30416"/>
                    <a:pt x="957" y="30407"/>
                    <a:pt x="761" y="30389"/>
                  </a:cubicBezTo>
                  <a:cubicBezTo>
                    <a:pt x="748" y="30387"/>
                    <a:pt x="735" y="30387"/>
                    <a:pt x="724" y="30387"/>
                  </a:cubicBezTo>
                  <a:cubicBezTo>
                    <a:pt x="533" y="30387"/>
                    <a:pt x="489" y="30616"/>
                    <a:pt x="697" y="30706"/>
                  </a:cubicBezTo>
                  <a:cubicBezTo>
                    <a:pt x="1454" y="30962"/>
                    <a:pt x="2232" y="31088"/>
                    <a:pt x="3004" y="31088"/>
                  </a:cubicBezTo>
                  <a:cubicBezTo>
                    <a:pt x="4526" y="31088"/>
                    <a:pt x="6024" y="30596"/>
                    <a:pt x="7284" y="29629"/>
                  </a:cubicBezTo>
                  <a:cubicBezTo>
                    <a:pt x="7379" y="29534"/>
                    <a:pt x="7379" y="29471"/>
                    <a:pt x="7348" y="29407"/>
                  </a:cubicBezTo>
                  <a:lnTo>
                    <a:pt x="7348" y="29407"/>
                  </a:lnTo>
                  <a:cubicBezTo>
                    <a:pt x="7506" y="29502"/>
                    <a:pt x="7665" y="29629"/>
                    <a:pt x="7823" y="29724"/>
                  </a:cubicBezTo>
                  <a:cubicBezTo>
                    <a:pt x="7760" y="29788"/>
                    <a:pt x="7823" y="29914"/>
                    <a:pt x="7918" y="29978"/>
                  </a:cubicBezTo>
                  <a:cubicBezTo>
                    <a:pt x="8361" y="30263"/>
                    <a:pt x="8836" y="30516"/>
                    <a:pt x="9311" y="30706"/>
                  </a:cubicBezTo>
                  <a:cubicBezTo>
                    <a:pt x="9185" y="32923"/>
                    <a:pt x="10451" y="34981"/>
                    <a:pt x="12320" y="36121"/>
                  </a:cubicBezTo>
                  <a:cubicBezTo>
                    <a:pt x="12347" y="36142"/>
                    <a:pt x="12375" y="36150"/>
                    <a:pt x="12402" y="36150"/>
                  </a:cubicBezTo>
                  <a:cubicBezTo>
                    <a:pt x="12503" y="36150"/>
                    <a:pt x="12585" y="36031"/>
                    <a:pt x="12510" y="35931"/>
                  </a:cubicBezTo>
                  <a:cubicBezTo>
                    <a:pt x="11686" y="34506"/>
                    <a:pt x="11496" y="33049"/>
                    <a:pt x="11560" y="31403"/>
                  </a:cubicBezTo>
                  <a:lnTo>
                    <a:pt x="11560" y="31403"/>
                  </a:lnTo>
                  <a:cubicBezTo>
                    <a:pt x="12265" y="31548"/>
                    <a:pt x="12983" y="31611"/>
                    <a:pt x="13707" y="31611"/>
                  </a:cubicBezTo>
                  <a:cubicBezTo>
                    <a:pt x="14088" y="31611"/>
                    <a:pt x="14471" y="31594"/>
                    <a:pt x="14853" y="31561"/>
                  </a:cubicBezTo>
                  <a:cubicBezTo>
                    <a:pt x="14948" y="31846"/>
                    <a:pt x="15012" y="32068"/>
                    <a:pt x="15107" y="32321"/>
                  </a:cubicBezTo>
                  <a:cubicBezTo>
                    <a:pt x="15107" y="32337"/>
                    <a:pt x="15123" y="32345"/>
                    <a:pt x="15138" y="32345"/>
                  </a:cubicBezTo>
                  <a:cubicBezTo>
                    <a:pt x="15154" y="32345"/>
                    <a:pt x="15170" y="32337"/>
                    <a:pt x="15170" y="32321"/>
                  </a:cubicBezTo>
                  <a:cubicBezTo>
                    <a:pt x="15138" y="32258"/>
                    <a:pt x="15138" y="32194"/>
                    <a:pt x="15138" y="32131"/>
                  </a:cubicBezTo>
                  <a:lnTo>
                    <a:pt x="15138" y="32131"/>
                  </a:lnTo>
                  <a:cubicBezTo>
                    <a:pt x="15455" y="32954"/>
                    <a:pt x="15677" y="33841"/>
                    <a:pt x="15645" y="34728"/>
                  </a:cubicBezTo>
                  <a:cubicBezTo>
                    <a:pt x="15645" y="34802"/>
                    <a:pt x="15699" y="34833"/>
                    <a:pt x="15751" y="34833"/>
                  </a:cubicBezTo>
                  <a:cubicBezTo>
                    <a:pt x="15787" y="34833"/>
                    <a:pt x="15822" y="34817"/>
                    <a:pt x="15835" y="34791"/>
                  </a:cubicBezTo>
                  <a:cubicBezTo>
                    <a:pt x="16469" y="33778"/>
                    <a:pt x="17070" y="32479"/>
                    <a:pt x="16278" y="31403"/>
                  </a:cubicBezTo>
                  <a:cubicBezTo>
                    <a:pt x="16247" y="31403"/>
                    <a:pt x="16247" y="31371"/>
                    <a:pt x="16215" y="31371"/>
                  </a:cubicBezTo>
                  <a:cubicBezTo>
                    <a:pt x="18179" y="30991"/>
                    <a:pt x="20079" y="30104"/>
                    <a:pt x="21757" y="28869"/>
                  </a:cubicBezTo>
                  <a:cubicBezTo>
                    <a:pt x="22486" y="30073"/>
                    <a:pt x="23657" y="30896"/>
                    <a:pt x="25082" y="31181"/>
                  </a:cubicBezTo>
                  <a:cubicBezTo>
                    <a:pt x="25178" y="31181"/>
                    <a:pt x="25273" y="31023"/>
                    <a:pt x="25146" y="30928"/>
                  </a:cubicBezTo>
                  <a:cubicBezTo>
                    <a:pt x="24069" y="30231"/>
                    <a:pt x="23341" y="29154"/>
                    <a:pt x="22929" y="27919"/>
                  </a:cubicBezTo>
                  <a:cubicBezTo>
                    <a:pt x="23657" y="27286"/>
                    <a:pt x="24322" y="26589"/>
                    <a:pt x="24924" y="25829"/>
                  </a:cubicBezTo>
                  <a:cubicBezTo>
                    <a:pt x="25589" y="26652"/>
                    <a:pt x="26381" y="27444"/>
                    <a:pt x="27141" y="28204"/>
                  </a:cubicBezTo>
                  <a:cubicBezTo>
                    <a:pt x="27159" y="28222"/>
                    <a:pt x="27184" y="28230"/>
                    <a:pt x="27211" y="28230"/>
                  </a:cubicBezTo>
                  <a:cubicBezTo>
                    <a:pt x="27280" y="28230"/>
                    <a:pt x="27363" y="28178"/>
                    <a:pt x="27363" y="28109"/>
                  </a:cubicBezTo>
                  <a:cubicBezTo>
                    <a:pt x="27648" y="26779"/>
                    <a:pt x="26919" y="25354"/>
                    <a:pt x="25653" y="24847"/>
                  </a:cubicBezTo>
                  <a:lnTo>
                    <a:pt x="25621" y="24847"/>
                  </a:lnTo>
                  <a:lnTo>
                    <a:pt x="25969" y="24245"/>
                  </a:lnTo>
                  <a:cubicBezTo>
                    <a:pt x="26616" y="24657"/>
                    <a:pt x="27346" y="24851"/>
                    <a:pt x="28106" y="24851"/>
                  </a:cubicBezTo>
                  <a:cubicBezTo>
                    <a:pt x="28164" y="24851"/>
                    <a:pt x="28223" y="24849"/>
                    <a:pt x="28281" y="24847"/>
                  </a:cubicBezTo>
                  <a:cubicBezTo>
                    <a:pt x="28408" y="24784"/>
                    <a:pt x="28439" y="24625"/>
                    <a:pt x="28313" y="24562"/>
                  </a:cubicBezTo>
                  <a:cubicBezTo>
                    <a:pt x="27648" y="24119"/>
                    <a:pt x="27078" y="23580"/>
                    <a:pt x="26603" y="22979"/>
                  </a:cubicBezTo>
                  <a:lnTo>
                    <a:pt x="27806" y="20604"/>
                  </a:lnTo>
                  <a:cubicBezTo>
                    <a:pt x="28344" y="19527"/>
                    <a:pt x="28978" y="18735"/>
                    <a:pt x="29738" y="18070"/>
                  </a:cubicBezTo>
                  <a:cubicBezTo>
                    <a:pt x="30656" y="19020"/>
                    <a:pt x="31828" y="19558"/>
                    <a:pt x="33190" y="19622"/>
                  </a:cubicBezTo>
                  <a:cubicBezTo>
                    <a:pt x="33380" y="19622"/>
                    <a:pt x="33380" y="19400"/>
                    <a:pt x="33253" y="19337"/>
                  </a:cubicBezTo>
                  <a:cubicBezTo>
                    <a:pt x="32366" y="18735"/>
                    <a:pt x="31733" y="17912"/>
                    <a:pt x="31290" y="16962"/>
                  </a:cubicBezTo>
                  <a:cubicBezTo>
                    <a:pt x="31765" y="16677"/>
                    <a:pt x="32271" y="16455"/>
                    <a:pt x="32841" y="16202"/>
                  </a:cubicBezTo>
                  <a:cubicBezTo>
                    <a:pt x="33158" y="16043"/>
                    <a:pt x="33538" y="15917"/>
                    <a:pt x="33886" y="15758"/>
                  </a:cubicBezTo>
                  <a:cubicBezTo>
                    <a:pt x="34837" y="16645"/>
                    <a:pt x="35692" y="17595"/>
                    <a:pt x="36388" y="18703"/>
                  </a:cubicBezTo>
                  <a:cubicBezTo>
                    <a:pt x="36401" y="18754"/>
                    <a:pt x="36434" y="18774"/>
                    <a:pt x="36473" y="18774"/>
                  </a:cubicBezTo>
                  <a:cubicBezTo>
                    <a:pt x="36531" y="18774"/>
                    <a:pt x="36604" y="18729"/>
                    <a:pt x="36642" y="18672"/>
                  </a:cubicBezTo>
                  <a:cubicBezTo>
                    <a:pt x="36895" y="17310"/>
                    <a:pt x="36642" y="15980"/>
                    <a:pt x="35850" y="14903"/>
                  </a:cubicBezTo>
                  <a:cubicBezTo>
                    <a:pt x="36420" y="14618"/>
                    <a:pt x="36958" y="14301"/>
                    <a:pt x="37465" y="13953"/>
                  </a:cubicBezTo>
                  <a:cubicBezTo>
                    <a:pt x="38494" y="14352"/>
                    <a:pt x="39564" y="14556"/>
                    <a:pt x="40658" y="14556"/>
                  </a:cubicBezTo>
                  <a:cubicBezTo>
                    <a:pt x="41214" y="14556"/>
                    <a:pt x="41776" y="14503"/>
                    <a:pt x="42342" y="14396"/>
                  </a:cubicBezTo>
                  <a:cubicBezTo>
                    <a:pt x="42500" y="14333"/>
                    <a:pt x="42437" y="14111"/>
                    <a:pt x="42342" y="14111"/>
                  </a:cubicBezTo>
                  <a:cubicBezTo>
                    <a:pt x="40980" y="13953"/>
                    <a:pt x="39872" y="13383"/>
                    <a:pt x="39017" y="12401"/>
                  </a:cubicBezTo>
                  <a:cubicBezTo>
                    <a:pt x="39334" y="11958"/>
                    <a:pt x="39555" y="11451"/>
                    <a:pt x="39714" y="10850"/>
                  </a:cubicBezTo>
                  <a:cubicBezTo>
                    <a:pt x="39745" y="10786"/>
                    <a:pt x="39745" y="10755"/>
                    <a:pt x="39745" y="10723"/>
                  </a:cubicBezTo>
                  <a:cubicBezTo>
                    <a:pt x="40949" y="10786"/>
                    <a:pt x="42089" y="10881"/>
                    <a:pt x="43292" y="10945"/>
                  </a:cubicBezTo>
                  <a:cubicBezTo>
                    <a:pt x="43299" y="10947"/>
                    <a:pt x="43306" y="10948"/>
                    <a:pt x="43313" y="10948"/>
                  </a:cubicBezTo>
                  <a:cubicBezTo>
                    <a:pt x="43396" y="10948"/>
                    <a:pt x="43446" y="10781"/>
                    <a:pt x="43387" y="10723"/>
                  </a:cubicBezTo>
                  <a:cubicBezTo>
                    <a:pt x="42772" y="9680"/>
                    <a:pt x="41615" y="9292"/>
                    <a:pt x="40487" y="9292"/>
                  </a:cubicBezTo>
                  <a:cubicBezTo>
                    <a:pt x="40280" y="9292"/>
                    <a:pt x="40074" y="9305"/>
                    <a:pt x="39872" y="9329"/>
                  </a:cubicBezTo>
                  <a:cubicBezTo>
                    <a:pt x="39587" y="8094"/>
                    <a:pt x="38764" y="7113"/>
                    <a:pt x="37750" y="6321"/>
                  </a:cubicBezTo>
                  <a:cubicBezTo>
                    <a:pt x="38098" y="5307"/>
                    <a:pt x="38130" y="4262"/>
                    <a:pt x="37908" y="3249"/>
                  </a:cubicBezTo>
                  <a:cubicBezTo>
                    <a:pt x="37877" y="3201"/>
                    <a:pt x="37813" y="3178"/>
                    <a:pt x="37758" y="3178"/>
                  </a:cubicBezTo>
                  <a:cubicBezTo>
                    <a:pt x="37703" y="3178"/>
                    <a:pt x="37655" y="3201"/>
                    <a:pt x="37655" y="3249"/>
                  </a:cubicBezTo>
                  <a:cubicBezTo>
                    <a:pt x="37571" y="3835"/>
                    <a:pt x="37377" y="4366"/>
                    <a:pt x="37045" y="4814"/>
                  </a:cubicBezTo>
                  <a:lnTo>
                    <a:pt x="37045" y="4814"/>
                  </a:lnTo>
                  <a:cubicBezTo>
                    <a:pt x="37325" y="4477"/>
                    <a:pt x="37545" y="4098"/>
                    <a:pt x="37687" y="3692"/>
                  </a:cubicBezTo>
                  <a:lnTo>
                    <a:pt x="37687" y="3692"/>
                  </a:lnTo>
                  <a:cubicBezTo>
                    <a:pt x="37782" y="4452"/>
                    <a:pt x="37687" y="5181"/>
                    <a:pt x="37465" y="5909"/>
                  </a:cubicBezTo>
                  <a:lnTo>
                    <a:pt x="36531" y="5349"/>
                  </a:lnTo>
                  <a:lnTo>
                    <a:pt x="36531" y="5349"/>
                  </a:lnTo>
                  <a:cubicBezTo>
                    <a:pt x="36495" y="5378"/>
                    <a:pt x="36458" y="5406"/>
                    <a:pt x="36420" y="5434"/>
                  </a:cubicBezTo>
                  <a:cubicBezTo>
                    <a:pt x="36103" y="5276"/>
                    <a:pt x="35787" y="5117"/>
                    <a:pt x="35470" y="4991"/>
                  </a:cubicBezTo>
                  <a:cubicBezTo>
                    <a:pt x="35407" y="4959"/>
                    <a:pt x="35280" y="4927"/>
                    <a:pt x="35153" y="4896"/>
                  </a:cubicBezTo>
                  <a:cubicBezTo>
                    <a:pt x="35248" y="3819"/>
                    <a:pt x="35565" y="2774"/>
                    <a:pt x="36167" y="1887"/>
                  </a:cubicBezTo>
                  <a:cubicBezTo>
                    <a:pt x="36216" y="1788"/>
                    <a:pt x="36130" y="1709"/>
                    <a:pt x="36030" y="1709"/>
                  </a:cubicBezTo>
                  <a:cubicBezTo>
                    <a:pt x="36002" y="1709"/>
                    <a:pt x="35973" y="1715"/>
                    <a:pt x="35945" y="1729"/>
                  </a:cubicBezTo>
                  <a:cubicBezTo>
                    <a:pt x="34837" y="2267"/>
                    <a:pt x="33506" y="3091"/>
                    <a:pt x="33570" y="4484"/>
                  </a:cubicBezTo>
                  <a:cubicBezTo>
                    <a:pt x="32893" y="4334"/>
                    <a:pt x="32177" y="4243"/>
                    <a:pt x="31452" y="4243"/>
                  </a:cubicBezTo>
                  <a:cubicBezTo>
                    <a:pt x="31261" y="4243"/>
                    <a:pt x="31070" y="4249"/>
                    <a:pt x="30878" y="4262"/>
                  </a:cubicBezTo>
                  <a:cubicBezTo>
                    <a:pt x="31005" y="2711"/>
                    <a:pt x="30213" y="1127"/>
                    <a:pt x="29199" y="50"/>
                  </a:cubicBezTo>
                  <a:cubicBezTo>
                    <a:pt x="29164" y="15"/>
                    <a:pt x="29126" y="0"/>
                    <a:pt x="29088"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4462334" y="3586648"/>
              <a:ext cx="101209" cy="42783"/>
            </a:xfrm>
            <a:custGeom>
              <a:rect b="b" l="l" r="r" t="t"/>
              <a:pathLst>
                <a:path extrusionOk="0" h="1299" w="3073">
                  <a:moveTo>
                    <a:pt x="0" y="0"/>
                  </a:moveTo>
                  <a:cubicBezTo>
                    <a:pt x="32" y="349"/>
                    <a:pt x="32" y="697"/>
                    <a:pt x="0" y="1109"/>
                  </a:cubicBezTo>
                  <a:cubicBezTo>
                    <a:pt x="1014" y="1140"/>
                    <a:pt x="2059" y="1236"/>
                    <a:pt x="3072" y="1299"/>
                  </a:cubicBezTo>
                  <a:cubicBezTo>
                    <a:pt x="2375" y="380"/>
                    <a:pt x="1172" y="127"/>
                    <a:pt x="0"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4393499" y="3691976"/>
              <a:ext cx="122057" cy="56220"/>
            </a:xfrm>
            <a:custGeom>
              <a:rect b="b" l="l" r="r" t="t"/>
              <a:pathLst>
                <a:path extrusionOk="0" h="1707" w="3706">
                  <a:moveTo>
                    <a:pt x="1172" y="1"/>
                  </a:moveTo>
                  <a:cubicBezTo>
                    <a:pt x="855" y="476"/>
                    <a:pt x="412" y="888"/>
                    <a:pt x="0" y="1204"/>
                  </a:cubicBezTo>
                  <a:cubicBezTo>
                    <a:pt x="952" y="1539"/>
                    <a:pt x="1967" y="1706"/>
                    <a:pt x="2993" y="1706"/>
                  </a:cubicBezTo>
                  <a:cubicBezTo>
                    <a:pt x="3230" y="1706"/>
                    <a:pt x="3468" y="1697"/>
                    <a:pt x="3705" y="1679"/>
                  </a:cubicBezTo>
                  <a:cubicBezTo>
                    <a:pt x="2724" y="1394"/>
                    <a:pt x="1837" y="824"/>
                    <a:pt x="1172"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3232581" y="3434847"/>
              <a:ext cx="1213062" cy="863457"/>
            </a:xfrm>
            <a:custGeom>
              <a:rect b="b" l="l" r="r" t="t"/>
              <a:pathLst>
                <a:path extrusionOk="0" h="26217" w="36832">
                  <a:moveTo>
                    <a:pt x="27693" y="1031"/>
                  </a:moveTo>
                  <a:cubicBezTo>
                    <a:pt x="29282" y="1031"/>
                    <a:pt x="30938" y="1429"/>
                    <a:pt x="31986" y="2614"/>
                  </a:cubicBezTo>
                  <a:cubicBezTo>
                    <a:pt x="33380" y="4166"/>
                    <a:pt x="32873" y="6225"/>
                    <a:pt x="31606" y="7650"/>
                  </a:cubicBezTo>
                  <a:cubicBezTo>
                    <a:pt x="29579" y="9898"/>
                    <a:pt x="26254" y="10120"/>
                    <a:pt x="24196" y="12242"/>
                  </a:cubicBezTo>
                  <a:cubicBezTo>
                    <a:pt x="22105" y="14300"/>
                    <a:pt x="21345" y="17309"/>
                    <a:pt x="19667" y="19684"/>
                  </a:cubicBezTo>
                  <a:cubicBezTo>
                    <a:pt x="18055" y="21960"/>
                    <a:pt x="15454" y="23282"/>
                    <a:pt x="12851" y="23282"/>
                  </a:cubicBezTo>
                  <a:cubicBezTo>
                    <a:pt x="11109" y="23282"/>
                    <a:pt x="9366" y="22689"/>
                    <a:pt x="7918" y="21394"/>
                  </a:cubicBezTo>
                  <a:cubicBezTo>
                    <a:pt x="7759" y="21267"/>
                    <a:pt x="7791" y="21109"/>
                    <a:pt x="7918" y="21046"/>
                  </a:cubicBezTo>
                  <a:cubicBezTo>
                    <a:pt x="7253" y="20412"/>
                    <a:pt x="6746" y="19525"/>
                    <a:pt x="6493" y="18702"/>
                  </a:cubicBezTo>
                  <a:cubicBezTo>
                    <a:pt x="5733" y="17182"/>
                    <a:pt x="5384" y="15535"/>
                    <a:pt x="5574" y="13793"/>
                  </a:cubicBezTo>
                  <a:cubicBezTo>
                    <a:pt x="5859" y="11228"/>
                    <a:pt x="7284" y="9170"/>
                    <a:pt x="10008" y="9106"/>
                  </a:cubicBezTo>
                  <a:cubicBezTo>
                    <a:pt x="10125" y="9104"/>
                    <a:pt x="10242" y="9104"/>
                    <a:pt x="10358" y="9104"/>
                  </a:cubicBezTo>
                  <a:cubicBezTo>
                    <a:pt x="11009" y="9104"/>
                    <a:pt x="11637" y="9131"/>
                    <a:pt x="12261" y="9131"/>
                  </a:cubicBezTo>
                  <a:cubicBezTo>
                    <a:pt x="13265" y="9131"/>
                    <a:pt x="14254" y="9060"/>
                    <a:pt x="15297" y="8695"/>
                  </a:cubicBezTo>
                  <a:cubicBezTo>
                    <a:pt x="16975" y="8030"/>
                    <a:pt x="18147" y="6858"/>
                    <a:pt x="19255" y="5464"/>
                  </a:cubicBezTo>
                  <a:cubicBezTo>
                    <a:pt x="20997" y="3343"/>
                    <a:pt x="23087" y="1696"/>
                    <a:pt x="25906" y="1189"/>
                  </a:cubicBezTo>
                  <a:cubicBezTo>
                    <a:pt x="26465" y="1092"/>
                    <a:pt x="27074" y="1031"/>
                    <a:pt x="27693" y="1031"/>
                  </a:cubicBezTo>
                  <a:close/>
                  <a:moveTo>
                    <a:pt x="28632" y="1"/>
                  </a:moveTo>
                  <a:cubicBezTo>
                    <a:pt x="25824" y="1"/>
                    <a:pt x="23119" y="982"/>
                    <a:pt x="20997" y="2804"/>
                  </a:cubicBezTo>
                  <a:cubicBezTo>
                    <a:pt x="19160" y="4388"/>
                    <a:pt x="17672" y="6415"/>
                    <a:pt x="15392" y="7460"/>
                  </a:cubicBezTo>
                  <a:cubicBezTo>
                    <a:pt x="14477" y="7866"/>
                    <a:pt x="13571" y="7987"/>
                    <a:pt x="12665" y="7987"/>
                  </a:cubicBezTo>
                  <a:cubicBezTo>
                    <a:pt x="11336" y="7987"/>
                    <a:pt x="10007" y="7728"/>
                    <a:pt x="8650" y="7728"/>
                  </a:cubicBezTo>
                  <a:cubicBezTo>
                    <a:pt x="8333" y="7728"/>
                    <a:pt x="8016" y="7742"/>
                    <a:pt x="7696" y="7776"/>
                  </a:cubicBezTo>
                  <a:cubicBezTo>
                    <a:pt x="0" y="8600"/>
                    <a:pt x="159" y="21711"/>
                    <a:pt x="5986" y="24814"/>
                  </a:cubicBezTo>
                  <a:cubicBezTo>
                    <a:pt x="6049" y="24814"/>
                    <a:pt x="6113" y="24909"/>
                    <a:pt x="6113" y="24941"/>
                  </a:cubicBezTo>
                  <a:cubicBezTo>
                    <a:pt x="7834" y="25821"/>
                    <a:pt x="9578" y="26216"/>
                    <a:pt x="11278" y="26216"/>
                  </a:cubicBezTo>
                  <a:cubicBezTo>
                    <a:pt x="16614" y="26216"/>
                    <a:pt x="21517" y="22320"/>
                    <a:pt x="23942" y="17277"/>
                  </a:cubicBezTo>
                  <a:cubicBezTo>
                    <a:pt x="25114" y="14838"/>
                    <a:pt x="26222" y="12780"/>
                    <a:pt x="28661" y="11545"/>
                  </a:cubicBezTo>
                  <a:cubicBezTo>
                    <a:pt x="31289" y="10183"/>
                    <a:pt x="34773" y="9676"/>
                    <a:pt x="36293" y="6858"/>
                  </a:cubicBezTo>
                  <a:cubicBezTo>
                    <a:pt x="36452" y="6541"/>
                    <a:pt x="36578" y="6225"/>
                    <a:pt x="36673" y="5940"/>
                  </a:cubicBezTo>
                  <a:cubicBezTo>
                    <a:pt x="36578" y="5876"/>
                    <a:pt x="36610" y="5654"/>
                    <a:pt x="36737" y="5654"/>
                  </a:cubicBezTo>
                  <a:cubicBezTo>
                    <a:pt x="36832" y="5274"/>
                    <a:pt x="36832" y="4863"/>
                    <a:pt x="36737" y="4609"/>
                  </a:cubicBezTo>
                  <a:lnTo>
                    <a:pt x="36705" y="4609"/>
                  </a:lnTo>
                  <a:cubicBezTo>
                    <a:pt x="36578" y="4546"/>
                    <a:pt x="36610" y="4388"/>
                    <a:pt x="36705" y="4388"/>
                  </a:cubicBezTo>
                  <a:cubicBezTo>
                    <a:pt x="36103" y="1918"/>
                    <a:pt x="32398" y="366"/>
                    <a:pt x="30023" y="81"/>
                  </a:cubicBezTo>
                  <a:cubicBezTo>
                    <a:pt x="29558" y="27"/>
                    <a:pt x="29094" y="1"/>
                    <a:pt x="28632"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0"/>
            <p:cNvSpPr/>
            <p:nvPr/>
          </p:nvSpPr>
          <p:spPr>
            <a:xfrm>
              <a:off x="4278751" y="3771253"/>
              <a:ext cx="79307" cy="109575"/>
            </a:xfrm>
            <a:custGeom>
              <a:rect b="b" l="l" r="r" t="t"/>
              <a:pathLst>
                <a:path extrusionOk="0" h="3327" w="2408">
                  <a:moveTo>
                    <a:pt x="1457" y="1"/>
                  </a:moveTo>
                  <a:cubicBezTo>
                    <a:pt x="951" y="254"/>
                    <a:pt x="476" y="476"/>
                    <a:pt x="1" y="666"/>
                  </a:cubicBezTo>
                  <a:cubicBezTo>
                    <a:pt x="824" y="1458"/>
                    <a:pt x="1584" y="2344"/>
                    <a:pt x="2217" y="3326"/>
                  </a:cubicBezTo>
                  <a:cubicBezTo>
                    <a:pt x="2407" y="2154"/>
                    <a:pt x="2122" y="983"/>
                    <a:pt x="1457"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0"/>
            <p:cNvSpPr/>
            <p:nvPr/>
          </p:nvSpPr>
          <p:spPr>
            <a:xfrm>
              <a:off x="4351769" y="3400989"/>
              <a:ext cx="42783" cy="73050"/>
            </a:xfrm>
            <a:custGeom>
              <a:rect b="b" l="l" r="r" t="t"/>
              <a:pathLst>
                <a:path extrusionOk="0" h="2218" w="1299">
                  <a:moveTo>
                    <a:pt x="1204" y="0"/>
                  </a:moveTo>
                  <a:lnTo>
                    <a:pt x="1204" y="0"/>
                  </a:lnTo>
                  <a:cubicBezTo>
                    <a:pt x="982" y="697"/>
                    <a:pt x="570" y="1235"/>
                    <a:pt x="0" y="1647"/>
                  </a:cubicBezTo>
                  <a:cubicBezTo>
                    <a:pt x="349" y="1805"/>
                    <a:pt x="665" y="1995"/>
                    <a:pt x="982" y="2217"/>
                  </a:cubicBezTo>
                  <a:cubicBezTo>
                    <a:pt x="1204" y="1489"/>
                    <a:pt x="1299" y="760"/>
                    <a:pt x="1204"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3402595" y="3468409"/>
              <a:ext cx="929360" cy="732211"/>
            </a:xfrm>
            <a:custGeom>
              <a:rect b="b" l="l" r="r" t="t"/>
              <a:pathLst>
                <a:path extrusionOk="0" h="22232" w="28218">
                  <a:moveTo>
                    <a:pt x="22448" y="513"/>
                  </a:moveTo>
                  <a:cubicBezTo>
                    <a:pt x="23406" y="513"/>
                    <a:pt x="24347" y="699"/>
                    <a:pt x="25209" y="1120"/>
                  </a:cubicBezTo>
                  <a:cubicBezTo>
                    <a:pt x="27426" y="2197"/>
                    <a:pt x="27553" y="4540"/>
                    <a:pt x="26001" y="6219"/>
                  </a:cubicBezTo>
                  <a:cubicBezTo>
                    <a:pt x="24861" y="7517"/>
                    <a:pt x="23214" y="8056"/>
                    <a:pt x="21725" y="8784"/>
                  </a:cubicBezTo>
                  <a:cubicBezTo>
                    <a:pt x="19509" y="9798"/>
                    <a:pt x="17957" y="11191"/>
                    <a:pt x="16753" y="13313"/>
                  </a:cubicBezTo>
                  <a:cubicBezTo>
                    <a:pt x="15265" y="15846"/>
                    <a:pt x="14315" y="18981"/>
                    <a:pt x="11718" y="20597"/>
                  </a:cubicBezTo>
                  <a:cubicBezTo>
                    <a:pt x="10546" y="21337"/>
                    <a:pt x="9202" y="21694"/>
                    <a:pt x="7857" y="21694"/>
                  </a:cubicBezTo>
                  <a:cubicBezTo>
                    <a:pt x="6439" y="21694"/>
                    <a:pt x="5020" y="21297"/>
                    <a:pt x="3801" y="20533"/>
                  </a:cubicBezTo>
                  <a:cubicBezTo>
                    <a:pt x="3832" y="20438"/>
                    <a:pt x="3832" y="20375"/>
                    <a:pt x="3769" y="20343"/>
                  </a:cubicBezTo>
                  <a:cubicBezTo>
                    <a:pt x="3642" y="20217"/>
                    <a:pt x="3484" y="20122"/>
                    <a:pt x="3357" y="20027"/>
                  </a:cubicBezTo>
                  <a:cubicBezTo>
                    <a:pt x="3357" y="19963"/>
                    <a:pt x="3357" y="19900"/>
                    <a:pt x="3326" y="19868"/>
                  </a:cubicBezTo>
                  <a:cubicBezTo>
                    <a:pt x="1172" y="17430"/>
                    <a:pt x="1" y="13439"/>
                    <a:pt x="1679" y="10463"/>
                  </a:cubicBezTo>
                  <a:cubicBezTo>
                    <a:pt x="2550" y="8980"/>
                    <a:pt x="3840" y="8739"/>
                    <a:pt x="5264" y="8739"/>
                  </a:cubicBezTo>
                  <a:cubicBezTo>
                    <a:pt x="5757" y="8739"/>
                    <a:pt x="6265" y="8768"/>
                    <a:pt x="6778" y="8784"/>
                  </a:cubicBezTo>
                  <a:cubicBezTo>
                    <a:pt x="8013" y="8784"/>
                    <a:pt x="9343" y="8594"/>
                    <a:pt x="10515" y="8151"/>
                  </a:cubicBezTo>
                  <a:cubicBezTo>
                    <a:pt x="13016" y="7137"/>
                    <a:pt x="14125" y="4857"/>
                    <a:pt x="16025" y="3115"/>
                  </a:cubicBezTo>
                  <a:cubicBezTo>
                    <a:pt x="17645" y="1630"/>
                    <a:pt x="20096" y="513"/>
                    <a:pt x="22448" y="513"/>
                  </a:cubicBezTo>
                  <a:close/>
                  <a:moveTo>
                    <a:pt x="22433" y="0"/>
                  </a:moveTo>
                  <a:cubicBezTo>
                    <a:pt x="21830" y="0"/>
                    <a:pt x="21234" y="53"/>
                    <a:pt x="20680" y="139"/>
                  </a:cubicBezTo>
                  <a:cubicBezTo>
                    <a:pt x="17894" y="645"/>
                    <a:pt x="15772" y="2229"/>
                    <a:pt x="14030" y="4414"/>
                  </a:cubicBezTo>
                  <a:cubicBezTo>
                    <a:pt x="12921" y="5807"/>
                    <a:pt x="11813" y="6979"/>
                    <a:pt x="10071" y="7612"/>
                  </a:cubicBezTo>
                  <a:cubicBezTo>
                    <a:pt x="8976" y="8004"/>
                    <a:pt x="7929" y="8069"/>
                    <a:pt x="6856" y="8069"/>
                  </a:cubicBezTo>
                  <a:cubicBezTo>
                    <a:pt x="6321" y="8069"/>
                    <a:pt x="5780" y="8052"/>
                    <a:pt x="5223" y="8052"/>
                  </a:cubicBezTo>
                  <a:cubicBezTo>
                    <a:pt x="5088" y="8052"/>
                    <a:pt x="4951" y="8053"/>
                    <a:pt x="4814" y="8056"/>
                  </a:cubicBezTo>
                  <a:cubicBezTo>
                    <a:pt x="2091" y="8151"/>
                    <a:pt x="666" y="10146"/>
                    <a:pt x="381" y="12743"/>
                  </a:cubicBezTo>
                  <a:cubicBezTo>
                    <a:pt x="191" y="14485"/>
                    <a:pt x="539" y="16163"/>
                    <a:pt x="1299" y="17651"/>
                  </a:cubicBezTo>
                  <a:cubicBezTo>
                    <a:pt x="1521" y="18506"/>
                    <a:pt x="2059" y="19330"/>
                    <a:pt x="2724" y="19963"/>
                  </a:cubicBezTo>
                  <a:cubicBezTo>
                    <a:pt x="2629" y="20058"/>
                    <a:pt x="2597" y="20217"/>
                    <a:pt x="2724" y="20343"/>
                  </a:cubicBezTo>
                  <a:cubicBezTo>
                    <a:pt x="4185" y="21639"/>
                    <a:pt x="5935" y="22231"/>
                    <a:pt x="7680" y="22231"/>
                  </a:cubicBezTo>
                  <a:cubicBezTo>
                    <a:pt x="10287" y="22231"/>
                    <a:pt x="12880" y="20909"/>
                    <a:pt x="14473" y="18633"/>
                  </a:cubicBezTo>
                  <a:cubicBezTo>
                    <a:pt x="16152" y="16258"/>
                    <a:pt x="16880" y="13249"/>
                    <a:pt x="19002" y="11191"/>
                  </a:cubicBezTo>
                  <a:cubicBezTo>
                    <a:pt x="21092" y="9069"/>
                    <a:pt x="24417" y="8847"/>
                    <a:pt x="26444" y="6631"/>
                  </a:cubicBezTo>
                  <a:cubicBezTo>
                    <a:pt x="27711" y="5206"/>
                    <a:pt x="28218" y="3147"/>
                    <a:pt x="26824" y="1595"/>
                  </a:cubicBezTo>
                  <a:cubicBezTo>
                    <a:pt x="25760" y="392"/>
                    <a:pt x="24069" y="0"/>
                    <a:pt x="22433"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4138972" y="3839067"/>
              <a:ext cx="88694" cy="73050"/>
            </a:xfrm>
            <a:custGeom>
              <a:rect b="b" l="l" r="r" t="t"/>
              <a:pathLst>
                <a:path extrusionOk="0" h="2218" w="2693">
                  <a:moveTo>
                    <a:pt x="1109" y="0"/>
                  </a:moveTo>
                  <a:cubicBezTo>
                    <a:pt x="698" y="254"/>
                    <a:pt x="349" y="507"/>
                    <a:pt x="1" y="792"/>
                  </a:cubicBezTo>
                  <a:cubicBezTo>
                    <a:pt x="761" y="1584"/>
                    <a:pt x="1648" y="2059"/>
                    <a:pt x="2693" y="2217"/>
                  </a:cubicBezTo>
                  <a:cubicBezTo>
                    <a:pt x="1964" y="1647"/>
                    <a:pt x="1426" y="919"/>
                    <a:pt x="1109"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3404670" y="3485239"/>
              <a:ext cx="906437" cy="696114"/>
            </a:xfrm>
            <a:custGeom>
              <a:rect b="b" l="l" r="r" t="t"/>
              <a:pathLst>
                <a:path extrusionOk="0" h="21136" w="27522">
                  <a:moveTo>
                    <a:pt x="22977" y="701"/>
                  </a:moveTo>
                  <a:cubicBezTo>
                    <a:pt x="23014" y="701"/>
                    <a:pt x="23051" y="702"/>
                    <a:pt x="23088" y="704"/>
                  </a:cubicBezTo>
                  <a:cubicBezTo>
                    <a:pt x="23214" y="704"/>
                    <a:pt x="23214" y="894"/>
                    <a:pt x="23088" y="894"/>
                  </a:cubicBezTo>
                  <a:lnTo>
                    <a:pt x="23056" y="894"/>
                  </a:lnTo>
                  <a:cubicBezTo>
                    <a:pt x="23879" y="1021"/>
                    <a:pt x="24734" y="1369"/>
                    <a:pt x="24798" y="2351"/>
                  </a:cubicBezTo>
                  <a:cubicBezTo>
                    <a:pt x="24829" y="3301"/>
                    <a:pt x="23911" y="4124"/>
                    <a:pt x="22993" y="4124"/>
                  </a:cubicBezTo>
                  <a:cubicBezTo>
                    <a:pt x="22043" y="4124"/>
                    <a:pt x="21251" y="3301"/>
                    <a:pt x="21251" y="2414"/>
                  </a:cubicBezTo>
                  <a:cubicBezTo>
                    <a:pt x="21251" y="1440"/>
                    <a:pt x="22070" y="701"/>
                    <a:pt x="22977" y="701"/>
                  </a:cubicBezTo>
                  <a:close/>
                  <a:moveTo>
                    <a:pt x="21231" y="4383"/>
                  </a:moveTo>
                  <a:cubicBezTo>
                    <a:pt x="21594" y="4383"/>
                    <a:pt x="21943" y="4663"/>
                    <a:pt x="22106" y="5011"/>
                  </a:cubicBezTo>
                  <a:cubicBezTo>
                    <a:pt x="22296" y="5581"/>
                    <a:pt x="21884" y="6056"/>
                    <a:pt x="21377" y="6151"/>
                  </a:cubicBezTo>
                  <a:cubicBezTo>
                    <a:pt x="21317" y="6163"/>
                    <a:pt x="21256" y="6168"/>
                    <a:pt x="21195" y="6168"/>
                  </a:cubicBezTo>
                  <a:cubicBezTo>
                    <a:pt x="20744" y="6168"/>
                    <a:pt x="20308" y="5869"/>
                    <a:pt x="20364" y="5423"/>
                  </a:cubicBezTo>
                  <a:cubicBezTo>
                    <a:pt x="20364" y="5043"/>
                    <a:pt x="20522" y="4726"/>
                    <a:pt x="20776" y="4568"/>
                  </a:cubicBezTo>
                  <a:cubicBezTo>
                    <a:pt x="20776" y="4536"/>
                    <a:pt x="20776" y="4505"/>
                    <a:pt x="20839" y="4505"/>
                  </a:cubicBezTo>
                  <a:cubicBezTo>
                    <a:pt x="20966" y="4420"/>
                    <a:pt x="21099" y="4383"/>
                    <a:pt x="21231" y="4383"/>
                  </a:cubicBezTo>
                  <a:close/>
                  <a:moveTo>
                    <a:pt x="3514" y="12691"/>
                  </a:moveTo>
                  <a:cubicBezTo>
                    <a:pt x="3557" y="12691"/>
                    <a:pt x="3600" y="12696"/>
                    <a:pt x="3643" y="12707"/>
                  </a:cubicBezTo>
                  <a:lnTo>
                    <a:pt x="3738" y="12707"/>
                  </a:lnTo>
                  <a:cubicBezTo>
                    <a:pt x="4276" y="12770"/>
                    <a:pt x="4878" y="13213"/>
                    <a:pt x="4878" y="13847"/>
                  </a:cubicBezTo>
                  <a:cubicBezTo>
                    <a:pt x="4878" y="14314"/>
                    <a:pt x="4521" y="14733"/>
                    <a:pt x="4054" y="14733"/>
                  </a:cubicBezTo>
                  <a:cubicBezTo>
                    <a:pt x="3983" y="14733"/>
                    <a:pt x="3909" y="14723"/>
                    <a:pt x="3833" y="14702"/>
                  </a:cubicBezTo>
                  <a:cubicBezTo>
                    <a:pt x="3294" y="14544"/>
                    <a:pt x="2693" y="13974"/>
                    <a:pt x="2819" y="13372"/>
                  </a:cubicBezTo>
                  <a:cubicBezTo>
                    <a:pt x="2847" y="13006"/>
                    <a:pt x="3175" y="12691"/>
                    <a:pt x="3514" y="12691"/>
                  </a:cubicBezTo>
                  <a:close/>
                  <a:moveTo>
                    <a:pt x="6905" y="13213"/>
                  </a:moveTo>
                  <a:cubicBezTo>
                    <a:pt x="6968" y="13213"/>
                    <a:pt x="7000" y="13277"/>
                    <a:pt x="7000" y="13308"/>
                  </a:cubicBezTo>
                  <a:lnTo>
                    <a:pt x="7063" y="13308"/>
                  </a:lnTo>
                  <a:cubicBezTo>
                    <a:pt x="7063" y="13277"/>
                    <a:pt x="7095" y="13245"/>
                    <a:pt x="7126" y="13245"/>
                  </a:cubicBezTo>
                  <a:cubicBezTo>
                    <a:pt x="7538" y="13277"/>
                    <a:pt x="7823" y="13720"/>
                    <a:pt x="7760" y="14100"/>
                  </a:cubicBezTo>
                  <a:cubicBezTo>
                    <a:pt x="7730" y="14519"/>
                    <a:pt x="7361" y="14768"/>
                    <a:pt x="7001" y="14768"/>
                  </a:cubicBezTo>
                  <a:cubicBezTo>
                    <a:pt x="6979" y="14768"/>
                    <a:pt x="6958" y="14767"/>
                    <a:pt x="6936" y="14765"/>
                  </a:cubicBezTo>
                  <a:cubicBezTo>
                    <a:pt x="6525" y="14702"/>
                    <a:pt x="6208" y="14385"/>
                    <a:pt x="6208" y="14005"/>
                  </a:cubicBezTo>
                  <a:cubicBezTo>
                    <a:pt x="6208" y="13625"/>
                    <a:pt x="6493" y="13213"/>
                    <a:pt x="6905" y="13213"/>
                  </a:cubicBezTo>
                  <a:close/>
                  <a:moveTo>
                    <a:pt x="5784" y="15604"/>
                  </a:moveTo>
                  <a:cubicBezTo>
                    <a:pt x="5892" y="15604"/>
                    <a:pt x="6002" y="15619"/>
                    <a:pt x="6113" y="15652"/>
                  </a:cubicBezTo>
                  <a:cubicBezTo>
                    <a:pt x="6164" y="15646"/>
                    <a:pt x="6215" y="15643"/>
                    <a:pt x="6265" y="15643"/>
                  </a:cubicBezTo>
                  <a:cubicBezTo>
                    <a:pt x="6996" y="15643"/>
                    <a:pt x="7643" y="16271"/>
                    <a:pt x="7791" y="16982"/>
                  </a:cubicBezTo>
                  <a:cubicBezTo>
                    <a:pt x="8013" y="17964"/>
                    <a:pt x="7095" y="18851"/>
                    <a:pt x="6145" y="18914"/>
                  </a:cubicBezTo>
                  <a:cubicBezTo>
                    <a:pt x="6128" y="18914"/>
                    <a:pt x="6112" y="18915"/>
                    <a:pt x="6095" y="18915"/>
                  </a:cubicBezTo>
                  <a:cubicBezTo>
                    <a:pt x="5075" y="18915"/>
                    <a:pt x="4309" y="17949"/>
                    <a:pt x="4403" y="17014"/>
                  </a:cubicBezTo>
                  <a:cubicBezTo>
                    <a:pt x="4430" y="16297"/>
                    <a:pt x="5058" y="15604"/>
                    <a:pt x="5784" y="15604"/>
                  </a:cubicBezTo>
                  <a:close/>
                  <a:moveTo>
                    <a:pt x="22399" y="0"/>
                  </a:moveTo>
                  <a:cubicBezTo>
                    <a:pt x="20044" y="0"/>
                    <a:pt x="17589" y="1103"/>
                    <a:pt x="15994" y="2541"/>
                  </a:cubicBezTo>
                  <a:cubicBezTo>
                    <a:pt x="14094" y="4283"/>
                    <a:pt x="13017" y="6595"/>
                    <a:pt x="10483" y="7576"/>
                  </a:cubicBezTo>
                  <a:cubicBezTo>
                    <a:pt x="9312" y="8051"/>
                    <a:pt x="8013" y="8210"/>
                    <a:pt x="6746" y="8210"/>
                  </a:cubicBezTo>
                  <a:cubicBezTo>
                    <a:pt x="6253" y="8202"/>
                    <a:pt x="5763" y="8179"/>
                    <a:pt x="5288" y="8179"/>
                  </a:cubicBezTo>
                  <a:cubicBezTo>
                    <a:pt x="3844" y="8179"/>
                    <a:pt x="2537" y="8395"/>
                    <a:pt x="1679" y="9920"/>
                  </a:cubicBezTo>
                  <a:cubicBezTo>
                    <a:pt x="1" y="12897"/>
                    <a:pt x="1141" y="16919"/>
                    <a:pt x="3294" y="19294"/>
                  </a:cubicBezTo>
                  <a:cubicBezTo>
                    <a:pt x="3326" y="19326"/>
                    <a:pt x="3326" y="19421"/>
                    <a:pt x="3326" y="19452"/>
                  </a:cubicBezTo>
                  <a:cubicBezTo>
                    <a:pt x="3453" y="19579"/>
                    <a:pt x="3611" y="19642"/>
                    <a:pt x="3738" y="19769"/>
                  </a:cubicBezTo>
                  <a:cubicBezTo>
                    <a:pt x="3801" y="19864"/>
                    <a:pt x="3801" y="19896"/>
                    <a:pt x="3769" y="19959"/>
                  </a:cubicBezTo>
                  <a:cubicBezTo>
                    <a:pt x="4972" y="20739"/>
                    <a:pt x="6391" y="21135"/>
                    <a:pt x="7814" y="21135"/>
                  </a:cubicBezTo>
                  <a:cubicBezTo>
                    <a:pt x="9163" y="21135"/>
                    <a:pt x="10515" y="20779"/>
                    <a:pt x="11687" y="20054"/>
                  </a:cubicBezTo>
                  <a:cubicBezTo>
                    <a:pt x="14284" y="18439"/>
                    <a:pt x="15234" y="15304"/>
                    <a:pt x="16722" y="12770"/>
                  </a:cubicBezTo>
                  <a:cubicBezTo>
                    <a:pt x="17926" y="10648"/>
                    <a:pt x="19446" y="9223"/>
                    <a:pt x="21694" y="8210"/>
                  </a:cubicBezTo>
                  <a:cubicBezTo>
                    <a:pt x="23214" y="7545"/>
                    <a:pt x="24829" y="6975"/>
                    <a:pt x="25969" y="5708"/>
                  </a:cubicBezTo>
                  <a:cubicBezTo>
                    <a:pt x="27521" y="4029"/>
                    <a:pt x="27363" y="1686"/>
                    <a:pt x="25178" y="609"/>
                  </a:cubicBezTo>
                  <a:cubicBezTo>
                    <a:pt x="24312" y="186"/>
                    <a:pt x="23364" y="0"/>
                    <a:pt x="22399" y="0"/>
                  </a:cubicBezTo>
                  <a:close/>
                </a:path>
              </a:pathLst>
            </a:custGeom>
            <a:solidFill>
              <a:schemeClr val="accent6"/>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4257902" y="3343615"/>
              <a:ext cx="64684" cy="88694"/>
            </a:xfrm>
            <a:custGeom>
              <a:rect b="b" l="l" r="r" t="t"/>
              <a:pathLst>
                <a:path extrusionOk="0" h="2693" w="1964">
                  <a:moveTo>
                    <a:pt x="1964" y="1"/>
                  </a:moveTo>
                  <a:lnTo>
                    <a:pt x="1964" y="1"/>
                  </a:lnTo>
                  <a:cubicBezTo>
                    <a:pt x="1014" y="476"/>
                    <a:pt x="63" y="1172"/>
                    <a:pt x="0" y="2344"/>
                  </a:cubicBezTo>
                  <a:lnTo>
                    <a:pt x="0" y="2376"/>
                  </a:lnTo>
                  <a:cubicBezTo>
                    <a:pt x="412" y="2471"/>
                    <a:pt x="824" y="2597"/>
                    <a:pt x="1204" y="2692"/>
                  </a:cubicBezTo>
                  <a:cubicBezTo>
                    <a:pt x="1267" y="1742"/>
                    <a:pt x="1520" y="856"/>
                    <a:pt x="1964"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4103533" y="3508393"/>
              <a:ext cx="118928" cy="112704"/>
            </a:xfrm>
            <a:custGeom>
              <a:rect b="b" l="l" r="r" t="t"/>
              <a:pathLst>
                <a:path extrusionOk="0" h="3422" w="3611">
                  <a:moveTo>
                    <a:pt x="1235" y="350"/>
                  </a:moveTo>
                  <a:cubicBezTo>
                    <a:pt x="1235" y="350"/>
                    <a:pt x="1267" y="381"/>
                    <a:pt x="1299" y="381"/>
                  </a:cubicBezTo>
                  <a:cubicBezTo>
                    <a:pt x="1837" y="508"/>
                    <a:pt x="2502" y="635"/>
                    <a:pt x="2882" y="1015"/>
                  </a:cubicBezTo>
                  <a:cubicBezTo>
                    <a:pt x="3610" y="1775"/>
                    <a:pt x="2819" y="2883"/>
                    <a:pt x="1995" y="3010"/>
                  </a:cubicBezTo>
                  <a:cubicBezTo>
                    <a:pt x="1924" y="3022"/>
                    <a:pt x="1853" y="3027"/>
                    <a:pt x="1782" y="3027"/>
                  </a:cubicBezTo>
                  <a:cubicBezTo>
                    <a:pt x="1104" y="3027"/>
                    <a:pt x="501" y="2492"/>
                    <a:pt x="443" y="1775"/>
                  </a:cubicBezTo>
                  <a:cubicBezTo>
                    <a:pt x="348" y="1141"/>
                    <a:pt x="729" y="635"/>
                    <a:pt x="1235" y="350"/>
                  </a:cubicBezTo>
                  <a:close/>
                  <a:moveTo>
                    <a:pt x="1809" y="0"/>
                  </a:moveTo>
                  <a:cubicBezTo>
                    <a:pt x="880" y="0"/>
                    <a:pt x="1" y="719"/>
                    <a:pt x="32" y="1711"/>
                  </a:cubicBezTo>
                  <a:cubicBezTo>
                    <a:pt x="32" y="2598"/>
                    <a:pt x="824" y="3421"/>
                    <a:pt x="1774" y="3421"/>
                  </a:cubicBezTo>
                  <a:cubicBezTo>
                    <a:pt x="2724" y="3421"/>
                    <a:pt x="3610" y="2598"/>
                    <a:pt x="3579" y="1648"/>
                  </a:cubicBezTo>
                  <a:cubicBezTo>
                    <a:pt x="3515" y="666"/>
                    <a:pt x="2629" y="350"/>
                    <a:pt x="1837" y="191"/>
                  </a:cubicBezTo>
                  <a:lnTo>
                    <a:pt x="1869" y="191"/>
                  </a:lnTo>
                  <a:cubicBezTo>
                    <a:pt x="2027" y="191"/>
                    <a:pt x="1995" y="1"/>
                    <a:pt x="1869" y="1"/>
                  </a:cubicBezTo>
                  <a:cubicBezTo>
                    <a:pt x="1849" y="1"/>
                    <a:pt x="1829" y="0"/>
                    <a:pt x="1809"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0"/>
            <p:cNvSpPr/>
            <p:nvPr/>
          </p:nvSpPr>
          <p:spPr>
            <a:xfrm>
              <a:off x="4114994" y="3520941"/>
              <a:ext cx="107467" cy="88200"/>
            </a:xfrm>
            <a:custGeom>
              <a:rect b="b" l="l" r="r" t="t"/>
              <a:pathLst>
                <a:path extrusionOk="0" h="2678" w="3263">
                  <a:moveTo>
                    <a:pt x="887" y="0"/>
                  </a:moveTo>
                  <a:cubicBezTo>
                    <a:pt x="381" y="285"/>
                    <a:pt x="0" y="824"/>
                    <a:pt x="95" y="1425"/>
                  </a:cubicBezTo>
                  <a:cubicBezTo>
                    <a:pt x="153" y="2117"/>
                    <a:pt x="761" y="2677"/>
                    <a:pt x="1443" y="2677"/>
                  </a:cubicBezTo>
                  <a:cubicBezTo>
                    <a:pt x="1511" y="2677"/>
                    <a:pt x="1579" y="2672"/>
                    <a:pt x="1647" y="2660"/>
                  </a:cubicBezTo>
                  <a:cubicBezTo>
                    <a:pt x="2471" y="2534"/>
                    <a:pt x="3262" y="1425"/>
                    <a:pt x="2534" y="665"/>
                  </a:cubicBezTo>
                  <a:cubicBezTo>
                    <a:pt x="2186" y="254"/>
                    <a:pt x="1489" y="127"/>
                    <a:pt x="951" y="32"/>
                  </a:cubicBezTo>
                  <a:cubicBezTo>
                    <a:pt x="919" y="32"/>
                    <a:pt x="887" y="0"/>
                    <a:pt x="887"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0"/>
            <p:cNvSpPr/>
            <p:nvPr/>
          </p:nvSpPr>
          <p:spPr>
            <a:xfrm>
              <a:off x="3974194" y="4099820"/>
              <a:ext cx="73017" cy="92877"/>
            </a:xfrm>
            <a:custGeom>
              <a:rect b="b" l="l" r="r" t="t"/>
              <a:pathLst>
                <a:path extrusionOk="0" h="2820" w="2217">
                  <a:moveTo>
                    <a:pt x="539" y="1"/>
                  </a:moveTo>
                  <a:cubicBezTo>
                    <a:pt x="444" y="64"/>
                    <a:pt x="412" y="127"/>
                    <a:pt x="285" y="254"/>
                  </a:cubicBezTo>
                  <a:cubicBezTo>
                    <a:pt x="222" y="412"/>
                    <a:pt x="95" y="539"/>
                    <a:pt x="0" y="634"/>
                  </a:cubicBezTo>
                  <a:cubicBezTo>
                    <a:pt x="760" y="1331"/>
                    <a:pt x="1394" y="2059"/>
                    <a:pt x="2059" y="2819"/>
                  </a:cubicBezTo>
                  <a:cubicBezTo>
                    <a:pt x="2217" y="1647"/>
                    <a:pt x="1584" y="539"/>
                    <a:pt x="539"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4008612" y="4042446"/>
              <a:ext cx="59481" cy="43836"/>
            </a:xfrm>
            <a:custGeom>
              <a:rect b="b" l="l" r="r" t="t"/>
              <a:pathLst>
                <a:path extrusionOk="0" h="1331" w="1806">
                  <a:moveTo>
                    <a:pt x="475" y="1"/>
                  </a:moveTo>
                  <a:cubicBezTo>
                    <a:pt x="317" y="317"/>
                    <a:pt x="159" y="602"/>
                    <a:pt x="0" y="887"/>
                  </a:cubicBezTo>
                  <a:cubicBezTo>
                    <a:pt x="539" y="1204"/>
                    <a:pt x="1172" y="1331"/>
                    <a:pt x="1805" y="1331"/>
                  </a:cubicBezTo>
                  <a:cubicBezTo>
                    <a:pt x="1299" y="919"/>
                    <a:pt x="824" y="539"/>
                    <a:pt x="475"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4072244" y="3629135"/>
              <a:ext cx="66759" cy="59250"/>
            </a:xfrm>
            <a:custGeom>
              <a:rect b="b" l="l" r="r" t="t"/>
              <a:pathLst>
                <a:path extrusionOk="0" h="1799" w="2027">
                  <a:moveTo>
                    <a:pt x="830" y="307"/>
                  </a:moveTo>
                  <a:cubicBezTo>
                    <a:pt x="1116" y="307"/>
                    <a:pt x="1391" y="428"/>
                    <a:pt x="1520" y="737"/>
                  </a:cubicBezTo>
                  <a:cubicBezTo>
                    <a:pt x="1679" y="1086"/>
                    <a:pt x="1393" y="1434"/>
                    <a:pt x="1045" y="1466"/>
                  </a:cubicBezTo>
                  <a:cubicBezTo>
                    <a:pt x="994" y="1474"/>
                    <a:pt x="945" y="1478"/>
                    <a:pt x="899" y="1478"/>
                  </a:cubicBezTo>
                  <a:cubicBezTo>
                    <a:pt x="271" y="1478"/>
                    <a:pt x="188" y="709"/>
                    <a:pt x="602" y="326"/>
                  </a:cubicBezTo>
                  <a:lnTo>
                    <a:pt x="633" y="326"/>
                  </a:lnTo>
                  <a:cubicBezTo>
                    <a:pt x="698" y="314"/>
                    <a:pt x="764" y="307"/>
                    <a:pt x="830" y="307"/>
                  </a:cubicBezTo>
                  <a:close/>
                  <a:moveTo>
                    <a:pt x="869" y="1"/>
                  </a:moveTo>
                  <a:cubicBezTo>
                    <a:pt x="736" y="1"/>
                    <a:pt x="602" y="33"/>
                    <a:pt x="475" y="104"/>
                  </a:cubicBezTo>
                  <a:cubicBezTo>
                    <a:pt x="475" y="136"/>
                    <a:pt x="443" y="136"/>
                    <a:pt x="443" y="167"/>
                  </a:cubicBezTo>
                  <a:cubicBezTo>
                    <a:pt x="158" y="357"/>
                    <a:pt x="0" y="674"/>
                    <a:pt x="0" y="991"/>
                  </a:cubicBezTo>
                  <a:cubicBezTo>
                    <a:pt x="0" y="1493"/>
                    <a:pt x="443" y="1799"/>
                    <a:pt x="896" y="1799"/>
                  </a:cubicBezTo>
                  <a:cubicBezTo>
                    <a:pt x="956" y="1799"/>
                    <a:pt x="1017" y="1794"/>
                    <a:pt x="1077" y="1782"/>
                  </a:cubicBezTo>
                  <a:cubicBezTo>
                    <a:pt x="1615" y="1687"/>
                    <a:pt x="2027" y="1149"/>
                    <a:pt x="1774" y="642"/>
                  </a:cubicBezTo>
                  <a:cubicBezTo>
                    <a:pt x="1655" y="286"/>
                    <a:pt x="1269" y="1"/>
                    <a:pt x="869"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0"/>
            <p:cNvSpPr/>
            <p:nvPr/>
          </p:nvSpPr>
          <p:spPr>
            <a:xfrm>
              <a:off x="4079490" y="3639740"/>
              <a:ext cx="48052" cy="38106"/>
            </a:xfrm>
            <a:custGeom>
              <a:rect b="b" l="l" r="r" t="t"/>
              <a:pathLst>
                <a:path extrusionOk="0" h="1157" w="1459">
                  <a:moveTo>
                    <a:pt x="690" y="1"/>
                  </a:moveTo>
                  <a:cubicBezTo>
                    <a:pt x="617" y="1"/>
                    <a:pt x="544" y="13"/>
                    <a:pt x="477" y="35"/>
                  </a:cubicBezTo>
                  <a:lnTo>
                    <a:pt x="413" y="35"/>
                  </a:lnTo>
                  <a:cubicBezTo>
                    <a:pt x="0" y="389"/>
                    <a:pt x="55" y="1156"/>
                    <a:pt x="679" y="1156"/>
                  </a:cubicBezTo>
                  <a:cubicBezTo>
                    <a:pt x="725" y="1156"/>
                    <a:pt x="773" y="1152"/>
                    <a:pt x="825" y="1144"/>
                  </a:cubicBezTo>
                  <a:cubicBezTo>
                    <a:pt x="1173" y="1080"/>
                    <a:pt x="1459" y="764"/>
                    <a:pt x="1300" y="415"/>
                  </a:cubicBezTo>
                  <a:cubicBezTo>
                    <a:pt x="1179" y="125"/>
                    <a:pt x="929" y="1"/>
                    <a:pt x="690"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0"/>
            <p:cNvSpPr/>
            <p:nvPr/>
          </p:nvSpPr>
          <p:spPr>
            <a:xfrm>
              <a:off x="4109791" y="3311272"/>
              <a:ext cx="41729" cy="105392"/>
            </a:xfrm>
            <a:custGeom>
              <a:rect b="b" l="l" r="r" t="t"/>
              <a:pathLst>
                <a:path extrusionOk="0" h="3200" w="1267">
                  <a:moveTo>
                    <a:pt x="317" y="1"/>
                  </a:moveTo>
                  <a:lnTo>
                    <a:pt x="317" y="1"/>
                  </a:lnTo>
                  <a:cubicBezTo>
                    <a:pt x="602" y="1078"/>
                    <a:pt x="539" y="2186"/>
                    <a:pt x="0" y="3199"/>
                  </a:cubicBezTo>
                  <a:cubicBezTo>
                    <a:pt x="444" y="3168"/>
                    <a:pt x="855" y="3136"/>
                    <a:pt x="1267" y="3104"/>
                  </a:cubicBezTo>
                  <a:cubicBezTo>
                    <a:pt x="1172" y="1933"/>
                    <a:pt x="919" y="919"/>
                    <a:pt x="317"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0"/>
            <p:cNvSpPr/>
            <p:nvPr/>
          </p:nvSpPr>
          <p:spPr>
            <a:xfrm>
              <a:off x="3869887" y="4203073"/>
              <a:ext cx="88694" cy="88694"/>
            </a:xfrm>
            <a:custGeom>
              <a:rect b="b" l="l" r="r" t="t"/>
              <a:pathLst>
                <a:path extrusionOk="0" h="2693" w="2693">
                  <a:moveTo>
                    <a:pt x="855" y="1"/>
                  </a:moveTo>
                  <a:cubicBezTo>
                    <a:pt x="570" y="222"/>
                    <a:pt x="285" y="476"/>
                    <a:pt x="0" y="666"/>
                  </a:cubicBezTo>
                  <a:cubicBezTo>
                    <a:pt x="697" y="1679"/>
                    <a:pt x="1584" y="2344"/>
                    <a:pt x="2692" y="2693"/>
                  </a:cubicBezTo>
                  <a:cubicBezTo>
                    <a:pt x="1837" y="1996"/>
                    <a:pt x="1204" y="1077"/>
                    <a:pt x="855"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0"/>
            <p:cNvSpPr/>
            <p:nvPr/>
          </p:nvSpPr>
          <p:spPr>
            <a:xfrm>
              <a:off x="3963754" y="3333175"/>
              <a:ext cx="73050" cy="128348"/>
            </a:xfrm>
            <a:custGeom>
              <a:rect b="b" l="l" r="r" t="t"/>
              <a:pathLst>
                <a:path extrusionOk="0" h="3897" w="2218">
                  <a:moveTo>
                    <a:pt x="1014" y="1"/>
                  </a:moveTo>
                  <a:cubicBezTo>
                    <a:pt x="159" y="1173"/>
                    <a:pt x="0" y="2598"/>
                    <a:pt x="539" y="3896"/>
                  </a:cubicBezTo>
                  <a:cubicBezTo>
                    <a:pt x="951" y="3643"/>
                    <a:pt x="1394" y="3453"/>
                    <a:pt x="1837" y="3263"/>
                  </a:cubicBezTo>
                  <a:cubicBezTo>
                    <a:pt x="1996" y="3199"/>
                    <a:pt x="2122" y="3168"/>
                    <a:pt x="2217" y="3136"/>
                  </a:cubicBezTo>
                  <a:cubicBezTo>
                    <a:pt x="1394" y="2281"/>
                    <a:pt x="1046" y="1173"/>
                    <a:pt x="1014"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a:off x="3807309" y="3510501"/>
              <a:ext cx="71996" cy="62609"/>
            </a:xfrm>
            <a:custGeom>
              <a:rect b="b" l="l" r="r" t="t"/>
              <a:pathLst>
                <a:path extrusionOk="0" h="1901" w="2186">
                  <a:moveTo>
                    <a:pt x="0" y="1"/>
                  </a:moveTo>
                  <a:cubicBezTo>
                    <a:pt x="570" y="539"/>
                    <a:pt x="1014" y="1204"/>
                    <a:pt x="1204" y="1901"/>
                  </a:cubicBezTo>
                  <a:cubicBezTo>
                    <a:pt x="1520" y="1584"/>
                    <a:pt x="1869" y="1267"/>
                    <a:pt x="2185" y="951"/>
                  </a:cubicBezTo>
                  <a:lnTo>
                    <a:pt x="2185" y="951"/>
                  </a:lnTo>
                  <a:cubicBezTo>
                    <a:pt x="2176" y="960"/>
                    <a:pt x="2167" y="964"/>
                    <a:pt x="2157" y="964"/>
                  </a:cubicBezTo>
                  <a:cubicBezTo>
                    <a:pt x="2132" y="964"/>
                    <a:pt x="2103" y="941"/>
                    <a:pt x="2059" y="919"/>
                  </a:cubicBezTo>
                  <a:cubicBezTo>
                    <a:pt x="1520" y="317"/>
                    <a:pt x="792" y="64"/>
                    <a:pt x="0"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0"/>
            <p:cNvSpPr/>
            <p:nvPr/>
          </p:nvSpPr>
          <p:spPr>
            <a:xfrm>
              <a:off x="3645628" y="4310510"/>
              <a:ext cx="54277" cy="94952"/>
            </a:xfrm>
            <a:custGeom>
              <a:rect b="b" l="l" r="r" t="t"/>
              <a:pathLst>
                <a:path extrusionOk="0" h="2883" w="1648">
                  <a:moveTo>
                    <a:pt x="1045" y="1"/>
                  </a:moveTo>
                  <a:lnTo>
                    <a:pt x="1045" y="1"/>
                  </a:lnTo>
                  <a:cubicBezTo>
                    <a:pt x="697" y="64"/>
                    <a:pt x="380" y="96"/>
                    <a:pt x="0" y="159"/>
                  </a:cubicBezTo>
                  <a:lnTo>
                    <a:pt x="0" y="254"/>
                  </a:lnTo>
                  <a:cubicBezTo>
                    <a:pt x="64" y="254"/>
                    <a:pt x="95" y="254"/>
                    <a:pt x="127" y="317"/>
                  </a:cubicBezTo>
                  <a:cubicBezTo>
                    <a:pt x="602" y="1109"/>
                    <a:pt x="855" y="1964"/>
                    <a:pt x="855" y="2882"/>
                  </a:cubicBezTo>
                  <a:cubicBezTo>
                    <a:pt x="1267" y="2059"/>
                    <a:pt x="1647" y="982"/>
                    <a:pt x="1014" y="191"/>
                  </a:cubicBezTo>
                  <a:cubicBezTo>
                    <a:pt x="919" y="96"/>
                    <a:pt x="950" y="32"/>
                    <a:pt x="1045"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0"/>
            <p:cNvSpPr/>
            <p:nvPr/>
          </p:nvSpPr>
          <p:spPr>
            <a:xfrm>
              <a:off x="3545536" y="3997752"/>
              <a:ext cx="120970" cy="108455"/>
            </a:xfrm>
            <a:custGeom>
              <a:rect b="b" l="l" r="r" t="t"/>
              <a:pathLst>
                <a:path extrusionOk="0" h="3293" w="3673">
                  <a:moveTo>
                    <a:pt x="1424" y="281"/>
                  </a:moveTo>
                  <a:cubicBezTo>
                    <a:pt x="1424" y="344"/>
                    <a:pt x="1456" y="408"/>
                    <a:pt x="1551" y="408"/>
                  </a:cubicBezTo>
                  <a:cubicBezTo>
                    <a:pt x="2216" y="408"/>
                    <a:pt x="2849" y="661"/>
                    <a:pt x="3103" y="1326"/>
                  </a:cubicBezTo>
                  <a:cubicBezTo>
                    <a:pt x="3356" y="2023"/>
                    <a:pt x="2786" y="2751"/>
                    <a:pt x="2089" y="2941"/>
                  </a:cubicBezTo>
                  <a:cubicBezTo>
                    <a:pt x="2002" y="2961"/>
                    <a:pt x="1915" y="2970"/>
                    <a:pt x="1829" y="2970"/>
                  </a:cubicBezTo>
                  <a:cubicBezTo>
                    <a:pt x="1232" y="2970"/>
                    <a:pt x="696" y="2513"/>
                    <a:pt x="474" y="1959"/>
                  </a:cubicBezTo>
                  <a:cubicBezTo>
                    <a:pt x="284" y="1199"/>
                    <a:pt x="728" y="408"/>
                    <a:pt x="1424" y="281"/>
                  </a:cubicBezTo>
                  <a:close/>
                  <a:moveTo>
                    <a:pt x="1392" y="0"/>
                  </a:moveTo>
                  <a:cubicBezTo>
                    <a:pt x="699" y="0"/>
                    <a:pt x="85" y="683"/>
                    <a:pt x="31" y="1389"/>
                  </a:cubicBezTo>
                  <a:cubicBezTo>
                    <a:pt x="0" y="2341"/>
                    <a:pt x="773" y="3292"/>
                    <a:pt x="1743" y="3292"/>
                  </a:cubicBezTo>
                  <a:cubicBezTo>
                    <a:pt x="1774" y="3292"/>
                    <a:pt x="1805" y="3291"/>
                    <a:pt x="1836" y="3290"/>
                  </a:cubicBezTo>
                  <a:cubicBezTo>
                    <a:pt x="2818" y="3258"/>
                    <a:pt x="3673" y="2371"/>
                    <a:pt x="3483" y="1358"/>
                  </a:cubicBezTo>
                  <a:cubicBezTo>
                    <a:pt x="3332" y="663"/>
                    <a:pt x="2634" y="55"/>
                    <a:pt x="1855" y="55"/>
                  </a:cubicBezTo>
                  <a:cubicBezTo>
                    <a:pt x="1817" y="55"/>
                    <a:pt x="1779" y="56"/>
                    <a:pt x="1741" y="59"/>
                  </a:cubicBezTo>
                  <a:cubicBezTo>
                    <a:pt x="1624" y="19"/>
                    <a:pt x="1507" y="0"/>
                    <a:pt x="1392"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0"/>
            <p:cNvSpPr/>
            <p:nvPr/>
          </p:nvSpPr>
          <p:spPr>
            <a:xfrm>
              <a:off x="3554890" y="4005953"/>
              <a:ext cx="100155" cy="88957"/>
            </a:xfrm>
            <a:custGeom>
              <a:rect b="b" l="l" r="r" t="t"/>
              <a:pathLst>
                <a:path extrusionOk="0" h="2701" w="3041">
                  <a:moveTo>
                    <a:pt x="1172" y="0"/>
                  </a:moveTo>
                  <a:cubicBezTo>
                    <a:pt x="475" y="127"/>
                    <a:pt x="0" y="950"/>
                    <a:pt x="222" y="1679"/>
                  </a:cubicBezTo>
                  <a:cubicBezTo>
                    <a:pt x="412" y="2248"/>
                    <a:pt x="926" y="2701"/>
                    <a:pt x="1507" y="2701"/>
                  </a:cubicBezTo>
                  <a:cubicBezTo>
                    <a:pt x="1605" y="2701"/>
                    <a:pt x="1705" y="2688"/>
                    <a:pt x="1805" y="2660"/>
                  </a:cubicBezTo>
                  <a:cubicBezTo>
                    <a:pt x="2502" y="2502"/>
                    <a:pt x="3040" y="1742"/>
                    <a:pt x="2819" y="1045"/>
                  </a:cubicBezTo>
                  <a:cubicBezTo>
                    <a:pt x="2597" y="412"/>
                    <a:pt x="1932" y="127"/>
                    <a:pt x="1299" y="127"/>
                  </a:cubicBezTo>
                  <a:cubicBezTo>
                    <a:pt x="1235" y="127"/>
                    <a:pt x="1172" y="95"/>
                    <a:pt x="1172"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3609102" y="3920419"/>
              <a:ext cx="52202" cy="51214"/>
            </a:xfrm>
            <a:custGeom>
              <a:rect b="b" l="l" r="r" t="t"/>
              <a:pathLst>
                <a:path extrusionOk="0" h="1555" w="1585">
                  <a:moveTo>
                    <a:pt x="698" y="0"/>
                  </a:moveTo>
                  <a:cubicBezTo>
                    <a:pt x="286" y="0"/>
                    <a:pt x="1" y="444"/>
                    <a:pt x="1" y="792"/>
                  </a:cubicBezTo>
                  <a:cubicBezTo>
                    <a:pt x="1" y="1172"/>
                    <a:pt x="318" y="1489"/>
                    <a:pt x="729" y="1552"/>
                  </a:cubicBezTo>
                  <a:cubicBezTo>
                    <a:pt x="749" y="1554"/>
                    <a:pt x="768" y="1555"/>
                    <a:pt x="788" y="1555"/>
                  </a:cubicBezTo>
                  <a:cubicBezTo>
                    <a:pt x="1150" y="1555"/>
                    <a:pt x="1523" y="1280"/>
                    <a:pt x="1553" y="919"/>
                  </a:cubicBezTo>
                  <a:cubicBezTo>
                    <a:pt x="1584" y="507"/>
                    <a:pt x="1363" y="64"/>
                    <a:pt x="919" y="32"/>
                  </a:cubicBezTo>
                  <a:cubicBezTo>
                    <a:pt x="888" y="32"/>
                    <a:pt x="856" y="64"/>
                    <a:pt x="856" y="127"/>
                  </a:cubicBezTo>
                  <a:cubicBezTo>
                    <a:pt x="856" y="159"/>
                    <a:pt x="856" y="190"/>
                    <a:pt x="888" y="190"/>
                  </a:cubicBezTo>
                  <a:cubicBezTo>
                    <a:pt x="1408" y="435"/>
                    <a:pt x="1396" y="1270"/>
                    <a:pt x="796" y="1270"/>
                  </a:cubicBezTo>
                  <a:cubicBezTo>
                    <a:pt x="774" y="1270"/>
                    <a:pt x="752" y="1269"/>
                    <a:pt x="729" y="1267"/>
                  </a:cubicBezTo>
                  <a:cubicBezTo>
                    <a:pt x="476" y="1236"/>
                    <a:pt x="254" y="1014"/>
                    <a:pt x="286" y="761"/>
                  </a:cubicBezTo>
                  <a:cubicBezTo>
                    <a:pt x="318" y="475"/>
                    <a:pt x="476" y="349"/>
                    <a:pt x="729" y="222"/>
                  </a:cubicBezTo>
                  <a:cubicBezTo>
                    <a:pt x="761" y="190"/>
                    <a:pt x="793" y="159"/>
                    <a:pt x="793" y="127"/>
                  </a:cubicBezTo>
                  <a:cubicBezTo>
                    <a:pt x="793" y="64"/>
                    <a:pt x="761" y="0"/>
                    <a:pt x="698"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3671713" y="3524070"/>
              <a:ext cx="93898" cy="142905"/>
            </a:xfrm>
            <a:custGeom>
              <a:rect b="b" l="l" r="r" t="t"/>
              <a:pathLst>
                <a:path extrusionOk="0" h="4339" w="2851">
                  <a:moveTo>
                    <a:pt x="539" y="0"/>
                  </a:moveTo>
                  <a:cubicBezTo>
                    <a:pt x="0" y="1457"/>
                    <a:pt x="158" y="2914"/>
                    <a:pt x="792" y="4339"/>
                  </a:cubicBezTo>
                  <a:cubicBezTo>
                    <a:pt x="1520" y="4181"/>
                    <a:pt x="2185" y="3959"/>
                    <a:pt x="2850" y="3516"/>
                  </a:cubicBezTo>
                  <a:cubicBezTo>
                    <a:pt x="1584" y="2755"/>
                    <a:pt x="760" y="1457"/>
                    <a:pt x="539"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3617468" y="3923548"/>
              <a:ext cx="38600" cy="38666"/>
            </a:xfrm>
            <a:custGeom>
              <a:rect b="b" l="l" r="r" t="t"/>
              <a:pathLst>
                <a:path extrusionOk="0" h="1174" w="1172">
                  <a:moveTo>
                    <a:pt x="539" y="0"/>
                  </a:moveTo>
                  <a:cubicBezTo>
                    <a:pt x="539" y="64"/>
                    <a:pt x="507" y="95"/>
                    <a:pt x="475" y="127"/>
                  </a:cubicBezTo>
                  <a:cubicBezTo>
                    <a:pt x="222" y="254"/>
                    <a:pt x="64" y="380"/>
                    <a:pt x="32" y="666"/>
                  </a:cubicBezTo>
                  <a:cubicBezTo>
                    <a:pt x="0" y="919"/>
                    <a:pt x="190" y="1109"/>
                    <a:pt x="475" y="1172"/>
                  </a:cubicBezTo>
                  <a:cubicBezTo>
                    <a:pt x="488" y="1173"/>
                    <a:pt x="500" y="1173"/>
                    <a:pt x="513" y="1173"/>
                  </a:cubicBezTo>
                  <a:cubicBezTo>
                    <a:pt x="1172" y="1173"/>
                    <a:pt x="1162" y="344"/>
                    <a:pt x="634" y="95"/>
                  </a:cubicBezTo>
                  <a:cubicBezTo>
                    <a:pt x="602" y="64"/>
                    <a:pt x="602" y="64"/>
                    <a:pt x="602"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0"/>
            <p:cNvSpPr/>
            <p:nvPr/>
          </p:nvSpPr>
          <p:spPr>
            <a:xfrm>
              <a:off x="3463098" y="4290682"/>
              <a:ext cx="81382" cy="155453"/>
            </a:xfrm>
            <a:custGeom>
              <a:rect b="b" l="l" r="r" t="t"/>
              <a:pathLst>
                <a:path extrusionOk="0" h="4720" w="2471">
                  <a:moveTo>
                    <a:pt x="0" y="1"/>
                  </a:moveTo>
                  <a:cubicBezTo>
                    <a:pt x="159" y="1869"/>
                    <a:pt x="950" y="3548"/>
                    <a:pt x="2471" y="4720"/>
                  </a:cubicBezTo>
                  <a:cubicBezTo>
                    <a:pt x="1837" y="3453"/>
                    <a:pt x="1520" y="1964"/>
                    <a:pt x="1805" y="539"/>
                  </a:cubicBezTo>
                  <a:cubicBezTo>
                    <a:pt x="1204" y="381"/>
                    <a:pt x="602" y="223"/>
                    <a:pt x="0"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0"/>
            <p:cNvSpPr/>
            <p:nvPr/>
          </p:nvSpPr>
          <p:spPr>
            <a:xfrm>
              <a:off x="3493333" y="3903193"/>
              <a:ext cx="71996" cy="67286"/>
            </a:xfrm>
            <a:custGeom>
              <a:rect b="b" l="l" r="r" t="t"/>
              <a:pathLst>
                <a:path extrusionOk="0" h="2043" w="2186">
                  <a:moveTo>
                    <a:pt x="887" y="207"/>
                  </a:moveTo>
                  <a:cubicBezTo>
                    <a:pt x="887" y="238"/>
                    <a:pt x="919" y="270"/>
                    <a:pt x="951" y="270"/>
                  </a:cubicBezTo>
                  <a:cubicBezTo>
                    <a:pt x="1267" y="365"/>
                    <a:pt x="1648" y="523"/>
                    <a:pt x="1774" y="840"/>
                  </a:cubicBezTo>
                  <a:cubicBezTo>
                    <a:pt x="1933" y="1157"/>
                    <a:pt x="1838" y="1695"/>
                    <a:pt x="1394" y="1695"/>
                  </a:cubicBezTo>
                  <a:cubicBezTo>
                    <a:pt x="1077" y="1695"/>
                    <a:pt x="666" y="1379"/>
                    <a:pt x="507" y="1125"/>
                  </a:cubicBezTo>
                  <a:cubicBezTo>
                    <a:pt x="412" y="967"/>
                    <a:pt x="349" y="713"/>
                    <a:pt x="444" y="523"/>
                  </a:cubicBezTo>
                  <a:cubicBezTo>
                    <a:pt x="507" y="333"/>
                    <a:pt x="666" y="207"/>
                    <a:pt x="887" y="207"/>
                  </a:cubicBezTo>
                  <a:close/>
                  <a:moveTo>
                    <a:pt x="799" y="1"/>
                  </a:moveTo>
                  <a:cubicBezTo>
                    <a:pt x="476" y="1"/>
                    <a:pt x="124" y="316"/>
                    <a:pt x="96" y="682"/>
                  </a:cubicBezTo>
                  <a:cubicBezTo>
                    <a:pt x="1" y="1284"/>
                    <a:pt x="602" y="1854"/>
                    <a:pt x="1141" y="2012"/>
                  </a:cubicBezTo>
                  <a:cubicBezTo>
                    <a:pt x="1217" y="2033"/>
                    <a:pt x="1291" y="2043"/>
                    <a:pt x="1362" y="2043"/>
                  </a:cubicBezTo>
                  <a:cubicBezTo>
                    <a:pt x="1829" y="2043"/>
                    <a:pt x="2186" y="1624"/>
                    <a:pt x="2186" y="1157"/>
                  </a:cubicBezTo>
                  <a:cubicBezTo>
                    <a:pt x="2186" y="523"/>
                    <a:pt x="1584" y="80"/>
                    <a:pt x="982" y="17"/>
                  </a:cubicBezTo>
                  <a:lnTo>
                    <a:pt x="919" y="17"/>
                  </a:lnTo>
                  <a:cubicBezTo>
                    <a:pt x="880" y="6"/>
                    <a:pt x="839" y="1"/>
                    <a:pt x="799"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3503774" y="3907903"/>
              <a:ext cx="53223" cy="50094"/>
            </a:xfrm>
            <a:custGeom>
              <a:rect b="b" l="l" r="r" t="t"/>
              <a:pathLst>
                <a:path extrusionOk="0" h="1521" w="1616">
                  <a:moveTo>
                    <a:pt x="539" y="0"/>
                  </a:moveTo>
                  <a:cubicBezTo>
                    <a:pt x="317" y="64"/>
                    <a:pt x="159" y="190"/>
                    <a:pt x="95" y="349"/>
                  </a:cubicBezTo>
                  <a:cubicBezTo>
                    <a:pt x="0" y="539"/>
                    <a:pt x="32" y="760"/>
                    <a:pt x="159" y="919"/>
                  </a:cubicBezTo>
                  <a:cubicBezTo>
                    <a:pt x="349" y="1204"/>
                    <a:pt x="729" y="1521"/>
                    <a:pt x="1077" y="1521"/>
                  </a:cubicBezTo>
                  <a:cubicBezTo>
                    <a:pt x="1521" y="1521"/>
                    <a:pt x="1616" y="982"/>
                    <a:pt x="1457" y="665"/>
                  </a:cubicBezTo>
                  <a:cubicBezTo>
                    <a:pt x="1299" y="349"/>
                    <a:pt x="982" y="222"/>
                    <a:pt x="602" y="95"/>
                  </a:cubicBezTo>
                  <a:cubicBezTo>
                    <a:pt x="570" y="64"/>
                    <a:pt x="539" y="64"/>
                    <a:pt x="539"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3539245" y="3559542"/>
              <a:ext cx="38600" cy="110563"/>
            </a:xfrm>
            <a:custGeom>
              <a:rect b="b" l="l" r="r" t="t"/>
              <a:pathLst>
                <a:path extrusionOk="0" h="3357" w="1172">
                  <a:moveTo>
                    <a:pt x="0" y="0"/>
                  </a:moveTo>
                  <a:lnTo>
                    <a:pt x="0" y="0"/>
                  </a:lnTo>
                  <a:cubicBezTo>
                    <a:pt x="444" y="1045"/>
                    <a:pt x="539" y="2217"/>
                    <a:pt x="190" y="3325"/>
                  </a:cubicBezTo>
                  <a:cubicBezTo>
                    <a:pt x="507" y="3325"/>
                    <a:pt x="792" y="3357"/>
                    <a:pt x="1077" y="3357"/>
                  </a:cubicBezTo>
                  <a:cubicBezTo>
                    <a:pt x="1172" y="2090"/>
                    <a:pt x="824" y="855"/>
                    <a:pt x="0"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p:nvPr/>
          </p:nvSpPr>
          <p:spPr>
            <a:xfrm>
              <a:off x="3217991" y="4211439"/>
              <a:ext cx="170043" cy="77397"/>
            </a:xfrm>
            <a:custGeom>
              <a:rect b="b" l="l" r="r" t="t"/>
              <a:pathLst>
                <a:path extrusionOk="0" h="2350" w="5163">
                  <a:moveTo>
                    <a:pt x="4054" y="0"/>
                  </a:moveTo>
                  <a:cubicBezTo>
                    <a:pt x="3104" y="1330"/>
                    <a:pt x="1584" y="2090"/>
                    <a:pt x="0" y="2280"/>
                  </a:cubicBezTo>
                  <a:cubicBezTo>
                    <a:pt x="330" y="2326"/>
                    <a:pt x="657" y="2350"/>
                    <a:pt x="981" y="2350"/>
                  </a:cubicBezTo>
                  <a:cubicBezTo>
                    <a:pt x="2433" y="2350"/>
                    <a:pt x="3819" y="1888"/>
                    <a:pt x="5035" y="982"/>
                  </a:cubicBezTo>
                  <a:cubicBezTo>
                    <a:pt x="5067" y="950"/>
                    <a:pt x="5130" y="950"/>
                    <a:pt x="5162" y="950"/>
                  </a:cubicBezTo>
                  <a:cubicBezTo>
                    <a:pt x="4750" y="665"/>
                    <a:pt x="4402" y="285"/>
                    <a:pt x="4054"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a:off x="3381747" y="3559542"/>
              <a:ext cx="91790" cy="121003"/>
            </a:xfrm>
            <a:custGeom>
              <a:rect b="b" l="l" r="r" t="t"/>
              <a:pathLst>
                <a:path extrusionOk="0" h="3674" w="2787">
                  <a:moveTo>
                    <a:pt x="0" y="0"/>
                  </a:moveTo>
                  <a:cubicBezTo>
                    <a:pt x="950" y="1013"/>
                    <a:pt x="1869" y="2280"/>
                    <a:pt x="1615" y="3674"/>
                  </a:cubicBezTo>
                  <a:cubicBezTo>
                    <a:pt x="1995" y="3515"/>
                    <a:pt x="2407" y="3420"/>
                    <a:pt x="2787" y="3357"/>
                  </a:cubicBezTo>
                  <a:cubicBezTo>
                    <a:pt x="2534" y="1805"/>
                    <a:pt x="1425" y="538"/>
                    <a:pt x="0"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0"/>
            <p:cNvSpPr/>
            <p:nvPr/>
          </p:nvSpPr>
          <p:spPr>
            <a:xfrm>
              <a:off x="3160617" y="4041425"/>
              <a:ext cx="127261" cy="102230"/>
            </a:xfrm>
            <a:custGeom>
              <a:rect b="b" l="l" r="r" t="t"/>
              <a:pathLst>
                <a:path extrusionOk="0" h="3104" w="3864">
                  <a:moveTo>
                    <a:pt x="3484" y="0"/>
                  </a:moveTo>
                  <a:cubicBezTo>
                    <a:pt x="1742" y="253"/>
                    <a:pt x="285" y="1425"/>
                    <a:pt x="0" y="3104"/>
                  </a:cubicBezTo>
                  <a:cubicBezTo>
                    <a:pt x="798" y="2168"/>
                    <a:pt x="2051" y="1471"/>
                    <a:pt x="3301" y="1471"/>
                  </a:cubicBezTo>
                  <a:cubicBezTo>
                    <a:pt x="3489" y="1471"/>
                    <a:pt x="3677" y="1487"/>
                    <a:pt x="3864" y="1520"/>
                  </a:cubicBezTo>
                  <a:cubicBezTo>
                    <a:pt x="3706" y="1045"/>
                    <a:pt x="3579" y="507"/>
                    <a:pt x="3484"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0"/>
            <p:cNvSpPr/>
            <p:nvPr/>
          </p:nvSpPr>
          <p:spPr>
            <a:xfrm>
              <a:off x="3277440" y="3642968"/>
              <a:ext cx="74071" cy="121036"/>
            </a:xfrm>
            <a:custGeom>
              <a:rect b="b" l="l" r="r" t="t"/>
              <a:pathLst>
                <a:path extrusionOk="0" h="3675" w="2249">
                  <a:moveTo>
                    <a:pt x="380" y="1"/>
                  </a:moveTo>
                  <a:lnTo>
                    <a:pt x="380" y="1"/>
                  </a:lnTo>
                  <a:cubicBezTo>
                    <a:pt x="0" y="1331"/>
                    <a:pt x="507" y="2787"/>
                    <a:pt x="1615" y="3674"/>
                  </a:cubicBezTo>
                  <a:cubicBezTo>
                    <a:pt x="1805" y="3389"/>
                    <a:pt x="1995" y="3104"/>
                    <a:pt x="2249" y="2882"/>
                  </a:cubicBezTo>
                  <a:cubicBezTo>
                    <a:pt x="1109" y="2376"/>
                    <a:pt x="475" y="1204"/>
                    <a:pt x="380" y="1"/>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0"/>
            <p:cNvSpPr/>
            <p:nvPr/>
          </p:nvSpPr>
          <p:spPr>
            <a:xfrm>
              <a:off x="3227377" y="3773361"/>
              <a:ext cx="71996" cy="79275"/>
            </a:xfrm>
            <a:custGeom>
              <a:rect b="b" l="l" r="r" t="t"/>
              <a:pathLst>
                <a:path extrusionOk="0" h="2407" w="2186">
                  <a:moveTo>
                    <a:pt x="0" y="0"/>
                  </a:moveTo>
                  <a:cubicBezTo>
                    <a:pt x="190" y="1014"/>
                    <a:pt x="887" y="1900"/>
                    <a:pt x="1837" y="2407"/>
                  </a:cubicBezTo>
                  <a:cubicBezTo>
                    <a:pt x="1900" y="2059"/>
                    <a:pt x="2027" y="1679"/>
                    <a:pt x="2185" y="1362"/>
                  </a:cubicBezTo>
                  <a:cubicBezTo>
                    <a:pt x="1267" y="1299"/>
                    <a:pt x="475" y="729"/>
                    <a:pt x="0" y="0"/>
                  </a:cubicBezTo>
                  <a:close/>
                </a:path>
              </a:pathLst>
            </a:custGeom>
            <a:solidFill>
              <a:schemeClr val="accent4"/>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30"/>
          <p:cNvSpPr/>
          <p:nvPr/>
        </p:nvSpPr>
        <p:spPr>
          <a:xfrm>
            <a:off x="3400520" y="2744909"/>
            <a:ext cx="10440" cy="53486"/>
          </a:xfrm>
          <a:custGeom>
            <a:rect b="b" l="l" r="r" t="t"/>
            <a:pathLst>
              <a:path extrusionOk="0" h="1624" w="317">
                <a:moveTo>
                  <a:pt x="222" y="1"/>
                </a:moveTo>
                <a:cubicBezTo>
                  <a:pt x="174" y="1"/>
                  <a:pt x="127" y="32"/>
                  <a:pt x="127" y="96"/>
                </a:cubicBezTo>
                <a:cubicBezTo>
                  <a:pt x="64" y="571"/>
                  <a:pt x="0" y="1077"/>
                  <a:pt x="32" y="1552"/>
                </a:cubicBezTo>
                <a:cubicBezTo>
                  <a:pt x="32" y="1600"/>
                  <a:pt x="64" y="1624"/>
                  <a:pt x="95" y="1624"/>
                </a:cubicBezTo>
                <a:cubicBezTo>
                  <a:pt x="127" y="1624"/>
                  <a:pt x="159" y="1600"/>
                  <a:pt x="159" y="1552"/>
                </a:cubicBezTo>
                <a:cubicBezTo>
                  <a:pt x="254" y="1077"/>
                  <a:pt x="285" y="571"/>
                  <a:pt x="317" y="96"/>
                </a:cubicBezTo>
                <a:cubicBezTo>
                  <a:pt x="317" y="32"/>
                  <a:pt x="269" y="1"/>
                  <a:pt x="222"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9" name="Google Shape;729;p30"/>
          <p:cNvGrpSpPr/>
          <p:nvPr/>
        </p:nvGrpSpPr>
        <p:grpSpPr>
          <a:xfrm>
            <a:off x="3243022" y="1864834"/>
            <a:ext cx="1075374" cy="1177866"/>
            <a:chOff x="3243022" y="1864834"/>
            <a:chExt cx="1075374" cy="1177866"/>
          </a:xfrm>
        </p:grpSpPr>
        <p:sp>
          <p:nvSpPr>
            <p:cNvPr id="730" name="Google Shape;730;p30"/>
            <p:cNvSpPr/>
            <p:nvPr/>
          </p:nvSpPr>
          <p:spPr>
            <a:xfrm>
              <a:off x="3268053" y="1886308"/>
              <a:ext cx="948133" cy="487965"/>
            </a:xfrm>
            <a:custGeom>
              <a:rect b="b" l="l" r="r" t="t"/>
              <a:pathLst>
                <a:path extrusionOk="0" h="14816" w="28788">
                  <a:moveTo>
                    <a:pt x="18699" y="1029"/>
                  </a:moveTo>
                  <a:cubicBezTo>
                    <a:pt x="20815" y="1029"/>
                    <a:pt x="22704" y="1738"/>
                    <a:pt x="23594" y="3870"/>
                  </a:cubicBezTo>
                  <a:cubicBezTo>
                    <a:pt x="24259" y="5485"/>
                    <a:pt x="23657" y="7417"/>
                    <a:pt x="22485" y="8747"/>
                  </a:cubicBezTo>
                  <a:cubicBezTo>
                    <a:pt x="21623" y="9714"/>
                    <a:pt x="20702" y="10076"/>
                    <a:pt x="19718" y="10076"/>
                  </a:cubicBezTo>
                  <a:cubicBezTo>
                    <a:pt x="18930" y="10076"/>
                    <a:pt x="18101" y="9845"/>
                    <a:pt x="17228" y="9507"/>
                  </a:cubicBezTo>
                  <a:cubicBezTo>
                    <a:pt x="16250" y="9131"/>
                    <a:pt x="15307" y="8964"/>
                    <a:pt x="14394" y="8964"/>
                  </a:cubicBezTo>
                  <a:cubicBezTo>
                    <a:pt x="11850" y="8964"/>
                    <a:pt x="9538" y="10259"/>
                    <a:pt x="7347" y="11914"/>
                  </a:cubicBezTo>
                  <a:cubicBezTo>
                    <a:pt x="6447" y="12611"/>
                    <a:pt x="5227" y="13773"/>
                    <a:pt x="4074" y="13773"/>
                  </a:cubicBezTo>
                  <a:cubicBezTo>
                    <a:pt x="3604" y="13773"/>
                    <a:pt x="3145" y="13580"/>
                    <a:pt x="2724" y="13085"/>
                  </a:cubicBezTo>
                  <a:cubicBezTo>
                    <a:pt x="2692" y="13022"/>
                    <a:pt x="2692" y="12927"/>
                    <a:pt x="2724" y="12864"/>
                  </a:cubicBezTo>
                  <a:cubicBezTo>
                    <a:pt x="2344" y="12104"/>
                    <a:pt x="2249" y="11154"/>
                    <a:pt x="2660" y="10425"/>
                  </a:cubicBezTo>
                  <a:cubicBezTo>
                    <a:pt x="3294" y="7037"/>
                    <a:pt x="8836" y="4091"/>
                    <a:pt x="11243" y="2951"/>
                  </a:cubicBezTo>
                  <a:cubicBezTo>
                    <a:pt x="13086" y="2126"/>
                    <a:pt x="16068" y="1029"/>
                    <a:pt x="18699" y="1029"/>
                  </a:cubicBezTo>
                  <a:close/>
                  <a:moveTo>
                    <a:pt x="20285" y="1"/>
                  </a:moveTo>
                  <a:cubicBezTo>
                    <a:pt x="20130" y="1"/>
                    <a:pt x="19976" y="2"/>
                    <a:pt x="19825" y="6"/>
                  </a:cubicBezTo>
                  <a:cubicBezTo>
                    <a:pt x="17006" y="69"/>
                    <a:pt x="14220" y="798"/>
                    <a:pt x="11623" y="1938"/>
                  </a:cubicBezTo>
                  <a:cubicBezTo>
                    <a:pt x="7822" y="3648"/>
                    <a:pt x="0" y="8177"/>
                    <a:pt x="1394" y="13339"/>
                  </a:cubicBezTo>
                  <a:cubicBezTo>
                    <a:pt x="1425" y="13339"/>
                    <a:pt x="1457" y="13370"/>
                    <a:pt x="1489" y="13465"/>
                  </a:cubicBezTo>
                  <a:cubicBezTo>
                    <a:pt x="1945" y="14448"/>
                    <a:pt x="2656" y="14816"/>
                    <a:pt x="3492" y="14816"/>
                  </a:cubicBezTo>
                  <a:cubicBezTo>
                    <a:pt x="5674" y="14816"/>
                    <a:pt x="8704" y="12310"/>
                    <a:pt x="10261" y="11692"/>
                  </a:cubicBezTo>
                  <a:cubicBezTo>
                    <a:pt x="11546" y="11136"/>
                    <a:pt x="12784" y="10928"/>
                    <a:pt x="14061" y="10928"/>
                  </a:cubicBezTo>
                  <a:cubicBezTo>
                    <a:pt x="14892" y="10928"/>
                    <a:pt x="15740" y="11016"/>
                    <a:pt x="16626" y="11154"/>
                  </a:cubicBezTo>
                  <a:cubicBezTo>
                    <a:pt x="17870" y="11354"/>
                    <a:pt x="19101" y="11528"/>
                    <a:pt x="20310" y="11528"/>
                  </a:cubicBezTo>
                  <a:cubicBezTo>
                    <a:pt x="21779" y="11528"/>
                    <a:pt x="23217" y="11270"/>
                    <a:pt x="24607" y="10489"/>
                  </a:cubicBezTo>
                  <a:cubicBezTo>
                    <a:pt x="27236" y="9063"/>
                    <a:pt x="28787" y="5612"/>
                    <a:pt x="27236" y="2888"/>
                  </a:cubicBezTo>
                  <a:cubicBezTo>
                    <a:pt x="25922" y="530"/>
                    <a:pt x="22836" y="1"/>
                    <a:pt x="20285" y="1"/>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a:off x="3243022" y="1864834"/>
              <a:ext cx="1007580" cy="526861"/>
            </a:xfrm>
            <a:custGeom>
              <a:rect b="b" l="l" r="r" t="t"/>
              <a:pathLst>
                <a:path extrusionOk="0" h="15997" w="30593">
                  <a:moveTo>
                    <a:pt x="21153" y="715"/>
                  </a:moveTo>
                  <a:cubicBezTo>
                    <a:pt x="23665" y="715"/>
                    <a:pt x="26693" y="1199"/>
                    <a:pt x="28027" y="3572"/>
                  </a:cubicBezTo>
                  <a:cubicBezTo>
                    <a:pt x="29579" y="6327"/>
                    <a:pt x="27996" y="9747"/>
                    <a:pt x="25430" y="11172"/>
                  </a:cubicBezTo>
                  <a:cubicBezTo>
                    <a:pt x="23975" y="11971"/>
                    <a:pt x="22490" y="12222"/>
                    <a:pt x="20986" y="12222"/>
                  </a:cubicBezTo>
                  <a:cubicBezTo>
                    <a:pt x="19806" y="12222"/>
                    <a:pt x="18615" y="12068"/>
                    <a:pt x="17418" y="11901"/>
                  </a:cubicBezTo>
                  <a:cubicBezTo>
                    <a:pt x="16542" y="11765"/>
                    <a:pt x="15709" y="11682"/>
                    <a:pt x="14892" y="11682"/>
                  </a:cubicBezTo>
                  <a:cubicBezTo>
                    <a:pt x="13611" y="11682"/>
                    <a:pt x="12367" y="11885"/>
                    <a:pt x="11053" y="12407"/>
                  </a:cubicBezTo>
                  <a:cubicBezTo>
                    <a:pt x="9522" y="13047"/>
                    <a:pt x="6490" y="15550"/>
                    <a:pt x="4314" y="15550"/>
                  </a:cubicBezTo>
                  <a:cubicBezTo>
                    <a:pt x="3474" y="15550"/>
                    <a:pt x="2762" y="15177"/>
                    <a:pt x="2312" y="14181"/>
                  </a:cubicBezTo>
                  <a:cubicBezTo>
                    <a:pt x="2312" y="14117"/>
                    <a:pt x="2217" y="14086"/>
                    <a:pt x="2185" y="14086"/>
                  </a:cubicBezTo>
                  <a:cubicBezTo>
                    <a:pt x="792" y="8892"/>
                    <a:pt x="8614" y="4363"/>
                    <a:pt x="12446" y="2685"/>
                  </a:cubicBezTo>
                  <a:cubicBezTo>
                    <a:pt x="15011" y="1513"/>
                    <a:pt x="17830" y="816"/>
                    <a:pt x="20648" y="721"/>
                  </a:cubicBezTo>
                  <a:cubicBezTo>
                    <a:pt x="20814" y="717"/>
                    <a:pt x="20982" y="715"/>
                    <a:pt x="21153" y="715"/>
                  </a:cubicBezTo>
                  <a:close/>
                  <a:moveTo>
                    <a:pt x="20932" y="1"/>
                  </a:moveTo>
                  <a:cubicBezTo>
                    <a:pt x="17042" y="1"/>
                    <a:pt x="13042" y="1397"/>
                    <a:pt x="9754" y="3223"/>
                  </a:cubicBezTo>
                  <a:cubicBezTo>
                    <a:pt x="6271" y="5250"/>
                    <a:pt x="0" y="9525"/>
                    <a:pt x="1837" y="14276"/>
                  </a:cubicBezTo>
                  <a:lnTo>
                    <a:pt x="1837" y="14307"/>
                  </a:lnTo>
                  <a:cubicBezTo>
                    <a:pt x="1869" y="14307"/>
                    <a:pt x="1869" y="14339"/>
                    <a:pt x="1869" y="14339"/>
                  </a:cubicBezTo>
                  <a:lnTo>
                    <a:pt x="2090" y="14814"/>
                  </a:lnTo>
                  <a:cubicBezTo>
                    <a:pt x="2154" y="14877"/>
                    <a:pt x="2185" y="14909"/>
                    <a:pt x="2217" y="14909"/>
                  </a:cubicBezTo>
                  <a:cubicBezTo>
                    <a:pt x="2787" y="15662"/>
                    <a:pt x="3644" y="15997"/>
                    <a:pt x="4563" y="15997"/>
                  </a:cubicBezTo>
                  <a:cubicBezTo>
                    <a:pt x="5074" y="15997"/>
                    <a:pt x="5603" y="15893"/>
                    <a:pt x="6112" y="15701"/>
                  </a:cubicBezTo>
                  <a:cubicBezTo>
                    <a:pt x="9184" y="14497"/>
                    <a:pt x="11338" y="12122"/>
                    <a:pt x="14853" y="12122"/>
                  </a:cubicBezTo>
                  <a:cubicBezTo>
                    <a:pt x="17021" y="12122"/>
                    <a:pt x="19104" y="12816"/>
                    <a:pt x="21258" y="12816"/>
                  </a:cubicBezTo>
                  <a:cubicBezTo>
                    <a:pt x="21747" y="12816"/>
                    <a:pt x="22240" y="12780"/>
                    <a:pt x="22739" y="12692"/>
                  </a:cubicBezTo>
                  <a:cubicBezTo>
                    <a:pt x="24829" y="12344"/>
                    <a:pt x="26919" y="11299"/>
                    <a:pt x="28122" y="9494"/>
                  </a:cubicBezTo>
                  <a:cubicBezTo>
                    <a:pt x="30592" y="5757"/>
                    <a:pt x="28597" y="1482"/>
                    <a:pt x="24385" y="405"/>
                  </a:cubicBezTo>
                  <a:cubicBezTo>
                    <a:pt x="23259" y="127"/>
                    <a:pt x="22100" y="1"/>
                    <a:pt x="20932"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a:off x="3298288" y="1919935"/>
              <a:ext cx="768736" cy="419394"/>
            </a:xfrm>
            <a:custGeom>
              <a:rect b="b" l="l" r="r" t="t"/>
              <a:pathLst>
                <a:path extrusionOk="0" h="12734" w="23341">
                  <a:moveTo>
                    <a:pt x="1806" y="10924"/>
                  </a:moveTo>
                  <a:lnTo>
                    <a:pt x="1806" y="10924"/>
                  </a:lnTo>
                  <a:cubicBezTo>
                    <a:pt x="1932" y="11241"/>
                    <a:pt x="2091" y="11621"/>
                    <a:pt x="2312" y="11969"/>
                  </a:cubicBezTo>
                  <a:cubicBezTo>
                    <a:pt x="2249" y="11938"/>
                    <a:pt x="2217" y="11843"/>
                    <a:pt x="2091" y="11811"/>
                  </a:cubicBezTo>
                  <a:cubicBezTo>
                    <a:pt x="1932" y="11526"/>
                    <a:pt x="1837" y="11209"/>
                    <a:pt x="1806" y="10924"/>
                  </a:cubicBezTo>
                  <a:close/>
                  <a:moveTo>
                    <a:pt x="17433" y="431"/>
                  </a:moveTo>
                  <a:cubicBezTo>
                    <a:pt x="20086" y="431"/>
                    <a:pt x="23176" y="2075"/>
                    <a:pt x="22359" y="5224"/>
                  </a:cubicBezTo>
                  <a:cubicBezTo>
                    <a:pt x="21795" y="7187"/>
                    <a:pt x="20375" y="8390"/>
                    <a:pt x="18615" y="8390"/>
                  </a:cubicBezTo>
                  <a:cubicBezTo>
                    <a:pt x="18103" y="8390"/>
                    <a:pt x="17563" y="8288"/>
                    <a:pt x="17007" y="8074"/>
                  </a:cubicBezTo>
                  <a:cubicBezTo>
                    <a:pt x="15792" y="7615"/>
                    <a:pt x="14692" y="7248"/>
                    <a:pt x="13412" y="7248"/>
                  </a:cubicBezTo>
                  <a:cubicBezTo>
                    <a:pt x="13191" y="7248"/>
                    <a:pt x="12965" y="7259"/>
                    <a:pt x="12732" y="7282"/>
                  </a:cubicBezTo>
                  <a:cubicBezTo>
                    <a:pt x="11243" y="7441"/>
                    <a:pt x="9818" y="8011"/>
                    <a:pt x="8520" y="8802"/>
                  </a:cubicBezTo>
                  <a:cubicBezTo>
                    <a:pt x="7310" y="9506"/>
                    <a:pt x="4775" y="12134"/>
                    <a:pt x="3047" y="12134"/>
                  </a:cubicBezTo>
                  <a:cubicBezTo>
                    <a:pt x="2830" y="12134"/>
                    <a:pt x="2626" y="12093"/>
                    <a:pt x="2439" y="12001"/>
                  </a:cubicBezTo>
                  <a:cubicBezTo>
                    <a:pt x="2534" y="12001"/>
                    <a:pt x="2566" y="11969"/>
                    <a:pt x="2534" y="11874"/>
                  </a:cubicBezTo>
                  <a:cubicBezTo>
                    <a:pt x="1" y="7504"/>
                    <a:pt x="7633" y="3482"/>
                    <a:pt x="10800" y="2152"/>
                  </a:cubicBezTo>
                  <a:cubicBezTo>
                    <a:pt x="12732" y="1265"/>
                    <a:pt x="14917" y="569"/>
                    <a:pt x="17070" y="442"/>
                  </a:cubicBezTo>
                  <a:cubicBezTo>
                    <a:pt x="17190" y="435"/>
                    <a:pt x="17311" y="431"/>
                    <a:pt x="17433" y="431"/>
                  </a:cubicBezTo>
                  <a:close/>
                  <a:moveTo>
                    <a:pt x="17785" y="0"/>
                  </a:moveTo>
                  <a:cubicBezTo>
                    <a:pt x="15161" y="0"/>
                    <a:pt x="12184" y="1103"/>
                    <a:pt x="10325" y="1962"/>
                  </a:cubicBezTo>
                  <a:cubicBezTo>
                    <a:pt x="7918" y="3007"/>
                    <a:pt x="2376" y="6016"/>
                    <a:pt x="1774" y="9341"/>
                  </a:cubicBezTo>
                  <a:cubicBezTo>
                    <a:pt x="1362" y="10133"/>
                    <a:pt x="1426" y="11051"/>
                    <a:pt x="1837" y="11811"/>
                  </a:cubicBezTo>
                  <a:cubicBezTo>
                    <a:pt x="1806" y="11874"/>
                    <a:pt x="1774" y="11969"/>
                    <a:pt x="1837" y="12033"/>
                  </a:cubicBezTo>
                  <a:cubicBezTo>
                    <a:pt x="2269" y="12538"/>
                    <a:pt x="2735" y="12734"/>
                    <a:pt x="3211" y="12734"/>
                  </a:cubicBezTo>
                  <a:cubicBezTo>
                    <a:pt x="4375" y="12734"/>
                    <a:pt x="5593" y="11558"/>
                    <a:pt x="6493" y="10861"/>
                  </a:cubicBezTo>
                  <a:cubicBezTo>
                    <a:pt x="8660" y="9206"/>
                    <a:pt x="10983" y="7911"/>
                    <a:pt x="13522" y="7911"/>
                  </a:cubicBezTo>
                  <a:cubicBezTo>
                    <a:pt x="14433" y="7911"/>
                    <a:pt x="15372" y="8078"/>
                    <a:pt x="16342" y="8454"/>
                  </a:cubicBezTo>
                  <a:cubicBezTo>
                    <a:pt x="17217" y="8807"/>
                    <a:pt x="18049" y="9047"/>
                    <a:pt x="18839" y="9047"/>
                  </a:cubicBezTo>
                  <a:cubicBezTo>
                    <a:pt x="19821" y="9047"/>
                    <a:pt x="20739" y="8677"/>
                    <a:pt x="21599" y="7694"/>
                  </a:cubicBezTo>
                  <a:cubicBezTo>
                    <a:pt x="22707" y="6396"/>
                    <a:pt x="23341" y="4496"/>
                    <a:pt x="22676" y="2849"/>
                  </a:cubicBezTo>
                  <a:cubicBezTo>
                    <a:pt x="21786" y="715"/>
                    <a:pt x="19900" y="0"/>
                    <a:pt x="17785"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0"/>
            <p:cNvSpPr/>
            <p:nvPr/>
          </p:nvSpPr>
          <p:spPr>
            <a:xfrm>
              <a:off x="3298288" y="1935184"/>
              <a:ext cx="763367" cy="385438"/>
            </a:xfrm>
            <a:custGeom>
              <a:rect b="b" l="l" r="r" t="t"/>
              <a:pathLst>
                <a:path extrusionOk="0" h="11703" w="23178">
                  <a:moveTo>
                    <a:pt x="16310" y="1372"/>
                  </a:moveTo>
                  <a:cubicBezTo>
                    <a:pt x="16469" y="1372"/>
                    <a:pt x="16500" y="1594"/>
                    <a:pt x="16342" y="1626"/>
                  </a:cubicBezTo>
                  <a:cubicBezTo>
                    <a:pt x="15677" y="1721"/>
                    <a:pt x="14948" y="1721"/>
                    <a:pt x="14252" y="1816"/>
                  </a:cubicBezTo>
                  <a:cubicBezTo>
                    <a:pt x="14157" y="1816"/>
                    <a:pt x="14125" y="1594"/>
                    <a:pt x="14252" y="1594"/>
                  </a:cubicBezTo>
                  <a:cubicBezTo>
                    <a:pt x="14948" y="1531"/>
                    <a:pt x="15613" y="1404"/>
                    <a:pt x="16310" y="1372"/>
                  </a:cubicBezTo>
                  <a:close/>
                  <a:moveTo>
                    <a:pt x="17830" y="1341"/>
                  </a:moveTo>
                  <a:cubicBezTo>
                    <a:pt x="18464" y="1341"/>
                    <a:pt x="19255" y="1499"/>
                    <a:pt x="19794" y="1879"/>
                  </a:cubicBezTo>
                  <a:cubicBezTo>
                    <a:pt x="19951" y="1984"/>
                    <a:pt x="19870" y="2196"/>
                    <a:pt x="19731" y="2196"/>
                  </a:cubicBezTo>
                  <a:cubicBezTo>
                    <a:pt x="19701" y="2196"/>
                    <a:pt x="19669" y="2186"/>
                    <a:pt x="19635" y="2164"/>
                  </a:cubicBezTo>
                  <a:cubicBezTo>
                    <a:pt x="19350" y="2006"/>
                    <a:pt x="19065" y="1847"/>
                    <a:pt x="18780" y="1752"/>
                  </a:cubicBezTo>
                  <a:cubicBezTo>
                    <a:pt x="18464" y="1626"/>
                    <a:pt x="18147" y="1594"/>
                    <a:pt x="17830" y="1562"/>
                  </a:cubicBezTo>
                  <a:cubicBezTo>
                    <a:pt x="17672" y="1562"/>
                    <a:pt x="17672" y="1341"/>
                    <a:pt x="17830" y="1341"/>
                  </a:cubicBezTo>
                  <a:close/>
                  <a:moveTo>
                    <a:pt x="12281" y="1868"/>
                  </a:moveTo>
                  <a:cubicBezTo>
                    <a:pt x="12410" y="1868"/>
                    <a:pt x="12491" y="2049"/>
                    <a:pt x="12352" y="2132"/>
                  </a:cubicBezTo>
                  <a:cubicBezTo>
                    <a:pt x="11465" y="2607"/>
                    <a:pt x="10610" y="3019"/>
                    <a:pt x="9723" y="3462"/>
                  </a:cubicBezTo>
                  <a:cubicBezTo>
                    <a:pt x="9717" y="3465"/>
                    <a:pt x="9711" y="3467"/>
                    <a:pt x="9705" y="3467"/>
                  </a:cubicBezTo>
                  <a:cubicBezTo>
                    <a:pt x="9644" y="3467"/>
                    <a:pt x="9573" y="3333"/>
                    <a:pt x="9660" y="3304"/>
                  </a:cubicBezTo>
                  <a:cubicBezTo>
                    <a:pt x="10483" y="2829"/>
                    <a:pt x="11338" y="2322"/>
                    <a:pt x="12225" y="1879"/>
                  </a:cubicBezTo>
                  <a:cubicBezTo>
                    <a:pt x="12244" y="1871"/>
                    <a:pt x="12263" y="1868"/>
                    <a:pt x="12281" y="1868"/>
                  </a:cubicBezTo>
                  <a:close/>
                  <a:moveTo>
                    <a:pt x="15550" y="2861"/>
                  </a:moveTo>
                  <a:cubicBezTo>
                    <a:pt x="15677" y="2861"/>
                    <a:pt x="15708" y="3082"/>
                    <a:pt x="15582" y="3114"/>
                  </a:cubicBezTo>
                  <a:cubicBezTo>
                    <a:pt x="15075" y="3272"/>
                    <a:pt x="14568" y="3399"/>
                    <a:pt x="14030" y="3494"/>
                  </a:cubicBezTo>
                  <a:cubicBezTo>
                    <a:pt x="14015" y="3504"/>
                    <a:pt x="14000" y="3509"/>
                    <a:pt x="13987" y="3509"/>
                  </a:cubicBezTo>
                  <a:cubicBezTo>
                    <a:pt x="13919" y="3509"/>
                    <a:pt x="13892" y="3389"/>
                    <a:pt x="13998" y="3336"/>
                  </a:cubicBezTo>
                  <a:cubicBezTo>
                    <a:pt x="14505" y="3146"/>
                    <a:pt x="15043" y="2987"/>
                    <a:pt x="15550" y="2861"/>
                  </a:cubicBezTo>
                  <a:close/>
                  <a:moveTo>
                    <a:pt x="18323" y="3045"/>
                  </a:moveTo>
                  <a:cubicBezTo>
                    <a:pt x="18819" y="3045"/>
                    <a:pt x="19349" y="3203"/>
                    <a:pt x="19667" y="3589"/>
                  </a:cubicBezTo>
                  <a:cubicBezTo>
                    <a:pt x="19771" y="3693"/>
                    <a:pt x="19684" y="3796"/>
                    <a:pt x="19580" y="3796"/>
                  </a:cubicBezTo>
                  <a:cubicBezTo>
                    <a:pt x="19556" y="3796"/>
                    <a:pt x="19532" y="3791"/>
                    <a:pt x="19509" y="3779"/>
                  </a:cubicBezTo>
                  <a:cubicBezTo>
                    <a:pt x="19255" y="3621"/>
                    <a:pt x="19034" y="3431"/>
                    <a:pt x="18717" y="3399"/>
                  </a:cubicBezTo>
                  <a:cubicBezTo>
                    <a:pt x="18503" y="3328"/>
                    <a:pt x="18272" y="3292"/>
                    <a:pt x="18036" y="3292"/>
                  </a:cubicBezTo>
                  <a:cubicBezTo>
                    <a:pt x="17957" y="3292"/>
                    <a:pt x="17878" y="3296"/>
                    <a:pt x="17799" y="3304"/>
                  </a:cubicBezTo>
                  <a:cubicBezTo>
                    <a:pt x="17672" y="3304"/>
                    <a:pt x="17640" y="3146"/>
                    <a:pt x="17767" y="3114"/>
                  </a:cubicBezTo>
                  <a:cubicBezTo>
                    <a:pt x="17937" y="3069"/>
                    <a:pt x="18127" y="3045"/>
                    <a:pt x="18323" y="3045"/>
                  </a:cubicBezTo>
                  <a:close/>
                  <a:moveTo>
                    <a:pt x="11864" y="3690"/>
                  </a:moveTo>
                  <a:cubicBezTo>
                    <a:pt x="11968" y="3690"/>
                    <a:pt x="12011" y="3829"/>
                    <a:pt x="11908" y="3906"/>
                  </a:cubicBezTo>
                  <a:cubicBezTo>
                    <a:pt x="11180" y="4286"/>
                    <a:pt x="10483" y="4666"/>
                    <a:pt x="9723" y="5014"/>
                  </a:cubicBezTo>
                  <a:cubicBezTo>
                    <a:pt x="9712" y="5017"/>
                    <a:pt x="9701" y="5018"/>
                    <a:pt x="9691" y="5018"/>
                  </a:cubicBezTo>
                  <a:cubicBezTo>
                    <a:pt x="9592" y="5018"/>
                    <a:pt x="9573" y="4885"/>
                    <a:pt x="9660" y="4856"/>
                  </a:cubicBezTo>
                  <a:cubicBezTo>
                    <a:pt x="10356" y="4444"/>
                    <a:pt x="11085" y="4064"/>
                    <a:pt x="11781" y="3716"/>
                  </a:cubicBezTo>
                  <a:cubicBezTo>
                    <a:pt x="11812" y="3698"/>
                    <a:pt x="11840" y="3690"/>
                    <a:pt x="11864" y="3690"/>
                  </a:cubicBezTo>
                  <a:close/>
                  <a:moveTo>
                    <a:pt x="16405" y="4853"/>
                  </a:moveTo>
                  <a:cubicBezTo>
                    <a:pt x="16559" y="4853"/>
                    <a:pt x="16523" y="5078"/>
                    <a:pt x="16374" y="5078"/>
                  </a:cubicBezTo>
                  <a:cubicBezTo>
                    <a:pt x="16136" y="5109"/>
                    <a:pt x="15906" y="5109"/>
                    <a:pt x="15689" y="5109"/>
                  </a:cubicBezTo>
                  <a:cubicBezTo>
                    <a:pt x="15471" y="5109"/>
                    <a:pt x="15265" y="5109"/>
                    <a:pt x="15075" y="5141"/>
                  </a:cubicBezTo>
                  <a:cubicBezTo>
                    <a:pt x="14948" y="5141"/>
                    <a:pt x="14948" y="4919"/>
                    <a:pt x="15075" y="4919"/>
                  </a:cubicBezTo>
                  <a:cubicBezTo>
                    <a:pt x="15518" y="4919"/>
                    <a:pt x="15930" y="4856"/>
                    <a:pt x="16374" y="4856"/>
                  </a:cubicBezTo>
                  <a:cubicBezTo>
                    <a:pt x="16385" y="4854"/>
                    <a:pt x="16395" y="4853"/>
                    <a:pt x="16405" y="4853"/>
                  </a:cubicBezTo>
                  <a:close/>
                  <a:moveTo>
                    <a:pt x="8212" y="3864"/>
                  </a:moveTo>
                  <a:cubicBezTo>
                    <a:pt x="8316" y="3864"/>
                    <a:pt x="8379" y="4068"/>
                    <a:pt x="8266" y="4096"/>
                  </a:cubicBezTo>
                  <a:cubicBezTo>
                    <a:pt x="7538" y="4381"/>
                    <a:pt x="6904" y="4698"/>
                    <a:pt x="6429" y="5331"/>
                  </a:cubicBezTo>
                  <a:cubicBezTo>
                    <a:pt x="6412" y="5349"/>
                    <a:pt x="6387" y="5356"/>
                    <a:pt x="6361" y="5356"/>
                  </a:cubicBezTo>
                  <a:cubicBezTo>
                    <a:pt x="6295" y="5356"/>
                    <a:pt x="6225" y="5304"/>
                    <a:pt x="6271" y="5236"/>
                  </a:cubicBezTo>
                  <a:cubicBezTo>
                    <a:pt x="6714" y="4603"/>
                    <a:pt x="7379" y="4064"/>
                    <a:pt x="8171" y="3874"/>
                  </a:cubicBezTo>
                  <a:cubicBezTo>
                    <a:pt x="8185" y="3867"/>
                    <a:pt x="8199" y="3864"/>
                    <a:pt x="8212" y="3864"/>
                  </a:cubicBezTo>
                  <a:close/>
                  <a:moveTo>
                    <a:pt x="19338" y="5334"/>
                  </a:moveTo>
                  <a:cubicBezTo>
                    <a:pt x="19529" y="5334"/>
                    <a:pt x="19647" y="5588"/>
                    <a:pt x="19540" y="5774"/>
                  </a:cubicBezTo>
                  <a:cubicBezTo>
                    <a:pt x="19495" y="5843"/>
                    <a:pt x="19416" y="5895"/>
                    <a:pt x="19317" y="5895"/>
                  </a:cubicBezTo>
                  <a:cubicBezTo>
                    <a:pt x="19278" y="5895"/>
                    <a:pt x="19236" y="5887"/>
                    <a:pt x="19192" y="5869"/>
                  </a:cubicBezTo>
                  <a:cubicBezTo>
                    <a:pt x="19085" y="5869"/>
                    <a:pt x="18866" y="5690"/>
                    <a:pt x="18762" y="5690"/>
                  </a:cubicBezTo>
                  <a:cubicBezTo>
                    <a:pt x="18743" y="5690"/>
                    <a:pt x="18727" y="5696"/>
                    <a:pt x="18717" y="5711"/>
                  </a:cubicBezTo>
                  <a:cubicBezTo>
                    <a:pt x="18684" y="5744"/>
                    <a:pt x="18649" y="5758"/>
                    <a:pt x="18617" y="5758"/>
                  </a:cubicBezTo>
                  <a:cubicBezTo>
                    <a:pt x="18525" y="5758"/>
                    <a:pt x="18457" y="5646"/>
                    <a:pt x="18527" y="5553"/>
                  </a:cubicBezTo>
                  <a:cubicBezTo>
                    <a:pt x="18573" y="5484"/>
                    <a:pt x="18651" y="5432"/>
                    <a:pt x="18751" y="5432"/>
                  </a:cubicBezTo>
                  <a:cubicBezTo>
                    <a:pt x="18789" y="5432"/>
                    <a:pt x="18831" y="5440"/>
                    <a:pt x="18875" y="5458"/>
                  </a:cubicBezTo>
                  <a:cubicBezTo>
                    <a:pt x="19002" y="5458"/>
                    <a:pt x="19034" y="5489"/>
                    <a:pt x="19097" y="5521"/>
                  </a:cubicBezTo>
                  <a:lnTo>
                    <a:pt x="19160" y="5521"/>
                  </a:lnTo>
                  <a:cubicBezTo>
                    <a:pt x="19160" y="5489"/>
                    <a:pt x="19160" y="5394"/>
                    <a:pt x="19224" y="5363"/>
                  </a:cubicBezTo>
                  <a:cubicBezTo>
                    <a:pt x="19264" y="5343"/>
                    <a:pt x="19302" y="5334"/>
                    <a:pt x="19338" y="5334"/>
                  </a:cubicBezTo>
                  <a:close/>
                  <a:moveTo>
                    <a:pt x="13245" y="5131"/>
                  </a:moveTo>
                  <a:cubicBezTo>
                    <a:pt x="13338" y="5131"/>
                    <a:pt x="13347" y="5334"/>
                    <a:pt x="13207" y="5363"/>
                  </a:cubicBezTo>
                  <a:cubicBezTo>
                    <a:pt x="12447" y="5489"/>
                    <a:pt x="11750" y="5648"/>
                    <a:pt x="11116" y="6091"/>
                  </a:cubicBezTo>
                  <a:cubicBezTo>
                    <a:pt x="11101" y="6101"/>
                    <a:pt x="11086" y="6106"/>
                    <a:pt x="11073" y="6106"/>
                  </a:cubicBezTo>
                  <a:cubicBezTo>
                    <a:pt x="11004" y="6106"/>
                    <a:pt x="10968" y="5991"/>
                    <a:pt x="11021" y="5964"/>
                  </a:cubicBezTo>
                  <a:cubicBezTo>
                    <a:pt x="11655" y="5521"/>
                    <a:pt x="12415" y="5204"/>
                    <a:pt x="13207" y="5141"/>
                  </a:cubicBezTo>
                  <a:cubicBezTo>
                    <a:pt x="13221" y="5134"/>
                    <a:pt x="13233" y="5131"/>
                    <a:pt x="13245" y="5131"/>
                  </a:cubicBezTo>
                  <a:close/>
                  <a:moveTo>
                    <a:pt x="7938" y="5587"/>
                  </a:moveTo>
                  <a:cubicBezTo>
                    <a:pt x="8036" y="5587"/>
                    <a:pt x="8112" y="5700"/>
                    <a:pt x="8013" y="5774"/>
                  </a:cubicBezTo>
                  <a:cubicBezTo>
                    <a:pt x="7506" y="6154"/>
                    <a:pt x="6999" y="6566"/>
                    <a:pt x="6493" y="6914"/>
                  </a:cubicBezTo>
                  <a:cubicBezTo>
                    <a:pt x="6475" y="6926"/>
                    <a:pt x="6455" y="6932"/>
                    <a:pt x="6437" y="6932"/>
                  </a:cubicBezTo>
                  <a:cubicBezTo>
                    <a:pt x="6357" y="6932"/>
                    <a:pt x="6289" y="6839"/>
                    <a:pt x="6366" y="6788"/>
                  </a:cubicBezTo>
                  <a:cubicBezTo>
                    <a:pt x="6841" y="6408"/>
                    <a:pt x="7348" y="5996"/>
                    <a:pt x="7855" y="5616"/>
                  </a:cubicBezTo>
                  <a:cubicBezTo>
                    <a:pt x="7882" y="5595"/>
                    <a:pt x="7911" y="5587"/>
                    <a:pt x="7938" y="5587"/>
                  </a:cubicBezTo>
                  <a:close/>
                  <a:moveTo>
                    <a:pt x="9431" y="6491"/>
                  </a:moveTo>
                  <a:cubicBezTo>
                    <a:pt x="9560" y="6491"/>
                    <a:pt x="9640" y="6673"/>
                    <a:pt x="9501" y="6756"/>
                  </a:cubicBezTo>
                  <a:cubicBezTo>
                    <a:pt x="8963" y="7041"/>
                    <a:pt x="8456" y="7263"/>
                    <a:pt x="7950" y="7516"/>
                  </a:cubicBezTo>
                  <a:cubicBezTo>
                    <a:pt x="7941" y="7519"/>
                    <a:pt x="7933" y="7520"/>
                    <a:pt x="7925" y="7520"/>
                  </a:cubicBezTo>
                  <a:cubicBezTo>
                    <a:pt x="7844" y="7520"/>
                    <a:pt x="7797" y="7387"/>
                    <a:pt x="7855" y="7358"/>
                  </a:cubicBezTo>
                  <a:cubicBezTo>
                    <a:pt x="8330" y="7073"/>
                    <a:pt x="8868" y="6788"/>
                    <a:pt x="9375" y="6503"/>
                  </a:cubicBezTo>
                  <a:cubicBezTo>
                    <a:pt x="9394" y="6495"/>
                    <a:pt x="9413" y="6491"/>
                    <a:pt x="9431" y="6491"/>
                  </a:cubicBezTo>
                  <a:close/>
                  <a:moveTo>
                    <a:pt x="4633" y="6340"/>
                  </a:moveTo>
                  <a:cubicBezTo>
                    <a:pt x="4717" y="6340"/>
                    <a:pt x="4795" y="6437"/>
                    <a:pt x="4751" y="6503"/>
                  </a:cubicBezTo>
                  <a:cubicBezTo>
                    <a:pt x="4308" y="7073"/>
                    <a:pt x="3896" y="7611"/>
                    <a:pt x="3421" y="8181"/>
                  </a:cubicBezTo>
                  <a:cubicBezTo>
                    <a:pt x="3412" y="8199"/>
                    <a:pt x="3396" y="8207"/>
                    <a:pt x="3378" y="8207"/>
                  </a:cubicBezTo>
                  <a:cubicBezTo>
                    <a:pt x="3333" y="8207"/>
                    <a:pt x="3280" y="8155"/>
                    <a:pt x="3326" y="8086"/>
                  </a:cubicBezTo>
                  <a:cubicBezTo>
                    <a:pt x="3706" y="7516"/>
                    <a:pt x="4149" y="6946"/>
                    <a:pt x="4529" y="6408"/>
                  </a:cubicBezTo>
                  <a:cubicBezTo>
                    <a:pt x="4558" y="6359"/>
                    <a:pt x="4596" y="6340"/>
                    <a:pt x="4633" y="6340"/>
                  </a:cubicBezTo>
                  <a:close/>
                  <a:moveTo>
                    <a:pt x="6670" y="7962"/>
                  </a:moveTo>
                  <a:cubicBezTo>
                    <a:pt x="6769" y="7962"/>
                    <a:pt x="6846" y="8081"/>
                    <a:pt x="6746" y="8181"/>
                  </a:cubicBezTo>
                  <a:cubicBezTo>
                    <a:pt x="6271" y="8656"/>
                    <a:pt x="5796" y="9100"/>
                    <a:pt x="5321" y="9511"/>
                  </a:cubicBezTo>
                  <a:cubicBezTo>
                    <a:pt x="5300" y="9532"/>
                    <a:pt x="5278" y="9541"/>
                    <a:pt x="5257" y="9541"/>
                  </a:cubicBezTo>
                  <a:cubicBezTo>
                    <a:pt x="5180" y="9541"/>
                    <a:pt x="5113" y="9427"/>
                    <a:pt x="5163" y="9353"/>
                  </a:cubicBezTo>
                  <a:cubicBezTo>
                    <a:pt x="5638" y="8878"/>
                    <a:pt x="6113" y="8403"/>
                    <a:pt x="6588" y="7991"/>
                  </a:cubicBezTo>
                  <a:cubicBezTo>
                    <a:pt x="6615" y="7971"/>
                    <a:pt x="6643" y="7962"/>
                    <a:pt x="6670" y="7962"/>
                  </a:cubicBezTo>
                  <a:close/>
                  <a:moveTo>
                    <a:pt x="4685" y="7970"/>
                  </a:moveTo>
                  <a:cubicBezTo>
                    <a:pt x="4761" y="7970"/>
                    <a:pt x="4827" y="8060"/>
                    <a:pt x="4783" y="8149"/>
                  </a:cubicBezTo>
                  <a:cubicBezTo>
                    <a:pt x="4434" y="8656"/>
                    <a:pt x="3991" y="9131"/>
                    <a:pt x="3579" y="9606"/>
                  </a:cubicBezTo>
                  <a:cubicBezTo>
                    <a:pt x="3564" y="9621"/>
                    <a:pt x="3548" y="9627"/>
                    <a:pt x="3532" y="9627"/>
                  </a:cubicBezTo>
                  <a:cubicBezTo>
                    <a:pt x="3480" y="9627"/>
                    <a:pt x="3436" y="9560"/>
                    <a:pt x="3484" y="9511"/>
                  </a:cubicBezTo>
                  <a:cubicBezTo>
                    <a:pt x="3833" y="9005"/>
                    <a:pt x="4181" y="8498"/>
                    <a:pt x="4593" y="8023"/>
                  </a:cubicBezTo>
                  <a:cubicBezTo>
                    <a:pt x="4620" y="7986"/>
                    <a:pt x="4654" y="7970"/>
                    <a:pt x="4685" y="7970"/>
                  </a:cubicBezTo>
                  <a:close/>
                  <a:moveTo>
                    <a:pt x="17399" y="0"/>
                  </a:moveTo>
                  <a:cubicBezTo>
                    <a:pt x="17278" y="0"/>
                    <a:pt x="17158" y="4"/>
                    <a:pt x="17039" y="11"/>
                  </a:cubicBezTo>
                  <a:cubicBezTo>
                    <a:pt x="14917" y="137"/>
                    <a:pt x="12732" y="834"/>
                    <a:pt x="10800" y="1721"/>
                  </a:cubicBezTo>
                  <a:cubicBezTo>
                    <a:pt x="7633" y="3051"/>
                    <a:pt x="1" y="7073"/>
                    <a:pt x="2534" y="11443"/>
                  </a:cubicBezTo>
                  <a:cubicBezTo>
                    <a:pt x="2566" y="11538"/>
                    <a:pt x="2534" y="11570"/>
                    <a:pt x="2439" y="11570"/>
                  </a:cubicBezTo>
                  <a:cubicBezTo>
                    <a:pt x="2630" y="11662"/>
                    <a:pt x="2837" y="11703"/>
                    <a:pt x="3056" y="11703"/>
                  </a:cubicBezTo>
                  <a:cubicBezTo>
                    <a:pt x="4799" y="11703"/>
                    <a:pt x="7306" y="9075"/>
                    <a:pt x="8488" y="8371"/>
                  </a:cubicBezTo>
                  <a:cubicBezTo>
                    <a:pt x="9818" y="7611"/>
                    <a:pt x="11243" y="7041"/>
                    <a:pt x="12732" y="6851"/>
                  </a:cubicBezTo>
                  <a:cubicBezTo>
                    <a:pt x="12965" y="6828"/>
                    <a:pt x="13191" y="6817"/>
                    <a:pt x="13411" y="6817"/>
                  </a:cubicBezTo>
                  <a:cubicBezTo>
                    <a:pt x="14684" y="6817"/>
                    <a:pt x="15765" y="7184"/>
                    <a:pt x="17007" y="7643"/>
                  </a:cubicBezTo>
                  <a:cubicBezTo>
                    <a:pt x="17575" y="7868"/>
                    <a:pt x="18129" y="7975"/>
                    <a:pt x="18654" y="7975"/>
                  </a:cubicBezTo>
                  <a:cubicBezTo>
                    <a:pt x="20414" y="7975"/>
                    <a:pt x="21847" y="6775"/>
                    <a:pt x="22359" y="4824"/>
                  </a:cubicBezTo>
                  <a:cubicBezTo>
                    <a:pt x="23177" y="1673"/>
                    <a:pt x="20081" y="0"/>
                    <a:pt x="17399" y="0"/>
                  </a:cubicBezTo>
                  <a:close/>
                </a:path>
              </a:pathLst>
            </a:custGeom>
            <a:solidFill>
              <a:schemeClr val="accent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0"/>
            <p:cNvSpPr/>
            <p:nvPr/>
          </p:nvSpPr>
          <p:spPr>
            <a:xfrm>
              <a:off x="3879274" y="1977243"/>
              <a:ext cx="75256" cy="30267"/>
            </a:xfrm>
            <a:custGeom>
              <a:rect b="b" l="l" r="r" t="t"/>
              <a:pathLst>
                <a:path extrusionOk="0" h="919" w="2285">
                  <a:moveTo>
                    <a:pt x="159" y="0"/>
                  </a:moveTo>
                  <a:cubicBezTo>
                    <a:pt x="0" y="0"/>
                    <a:pt x="0" y="254"/>
                    <a:pt x="159" y="254"/>
                  </a:cubicBezTo>
                  <a:cubicBezTo>
                    <a:pt x="475" y="285"/>
                    <a:pt x="792" y="317"/>
                    <a:pt x="1109" y="444"/>
                  </a:cubicBezTo>
                  <a:cubicBezTo>
                    <a:pt x="1425" y="570"/>
                    <a:pt x="1710" y="729"/>
                    <a:pt x="1995" y="887"/>
                  </a:cubicBezTo>
                  <a:cubicBezTo>
                    <a:pt x="2023" y="909"/>
                    <a:pt x="2051" y="919"/>
                    <a:pt x="2077" y="919"/>
                  </a:cubicBezTo>
                  <a:cubicBezTo>
                    <a:pt x="2200" y="919"/>
                    <a:pt x="2284" y="707"/>
                    <a:pt x="2154" y="602"/>
                  </a:cubicBezTo>
                  <a:cubicBezTo>
                    <a:pt x="1615" y="222"/>
                    <a:pt x="824" y="64"/>
                    <a:pt x="159"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0"/>
            <p:cNvSpPr/>
            <p:nvPr/>
          </p:nvSpPr>
          <p:spPr>
            <a:xfrm>
              <a:off x="3881349" y="2034090"/>
              <a:ext cx="68208" cy="25031"/>
            </a:xfrm>
            <a:custGeom>
              <a:rect b="b" l="l" r="r" t="t"/>
              <a:pathLst>
                <a:path extrusionOk="0" h="760" w="2071">
                  <a:moveTo>
                    <a:pt x="392" y="1"/>
                  </a:moveTo>
                  <a:cubicBezTo>
                    <a:pt x="289" y="1"/>
                    <a:pt x="190" y="6"/>
                    <a:pt x="96" y="16"/>
                  </a:cubicBezTo>
                  <a:cubicBezTo>
                    <a:pt x="1" y="79"/>
                    <a:pt x="32" y="238"/>
                    <a:pt x="159" y="238"/>
                  </a:cubicBezTo>
                  <a:cubicBezTo>
                    <a:pt x="252" y="219"/>
                    <a:pt x="339" y="212"/>
                    <a:pt x="424" y="212"/>
                  </a:cubicBezTo>
                  <a:cubicBezTo>
                    <a:pt x="629" y="212"/>
                    <a:pt x="822" y="256"/>
                    <a:pt x="1046" y="301"/>
                  </a:cubicBezTo>
                  <a:cubicBezTo>
                    <a:pt x="1331" y="428"/>
                    <a:pt x="1552" y="586"/>
                    <a:pt x="1806" y="744"/>
                  </a:cubicBezTo>
                  <a:cubicBezTo>
                    <a:pt x="1826" y="755"/>
                    <a:pt x="1847" y="759"/>
                    <a:pt x="1867" y="759"/>
                  </a:cubicBezTo>
                  <a:cubicBezTo>
                    <a:pt x="1976" y="759"/>
                    <a:pt x="2071" y="634"/>
                    <a:pt x="1964" y="554"/>
                  </a:cubicBezTo>
                  <a:cubicBezTo>
                    <a:pt x="1590" y="154"/>
                    <a:pt x="946" y="1"/>
                    <a:pt x="392"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0"/>
            <p:cNvSpPr/>
            <p:nvPr/>
          </p:nvSpPr>
          <p:spPr>
            <a:xfrm>
              <a:off x="3907203" y="2110831"/>
              <a:ext cx="38205" cy="18509"/>
            </a:xfrm>
            <a:custGeom>
              <a:rect b="b" l="l" r="r" t="t"/>
              <a:pathLst>
                <a:path extrusionOk="0" h="562" w="1160">
                  <a:moveTo>
                    <a:pt x="850" y="1"/>
                  </a:moveTo>
                  <a:cubicBezTo>
                    <a:pt x="814" y="1"/>
                    <a:pt x="776" y="10"/>
                    <a:pt x="736" y="30"/>
                  </a:cubicBezTo>
                  <a:cubicBezTo>
                    <a:pt x="672" y="61"/>
                    <a:pt x="609" y="125"/>
                    <a:pt x="704" y="188"/>
                  </a:cubicBezTo>
                  <a:lnTo>
                    <a:pt x="672" y="188"/>
                  </a:lnTo>
                  <a:cubicBezTo>
                    <a:pt x="577" y="156"/>
                    <a:pt x="514" y="125"/>
                    <a:pt x="419" y="125"/>
                  </a:cubicBezTo>
                  <a:cubicBezTo>
                    <a:pt x="375" y="107"/>
                    <a:pt x="333" y="99"/>
                    <a:pt x="294" y="99"/>
                  </a:cubicBezTo>
                  <a:cubicBezTo>
                    <a:pt x="195" y="99"/>
                    <a:pt x="116" y="151"/>
                    <a:pt x="71" y="220"/>
                  </a:cubicBezTo>
                  <a:cubicBezTo>
                    <a:pt x="0" y="313"/>
                    <a:pt x="104" y="425"/>
                    <a:pt x="188" y="425"/>
                  </a:cubicBezTo>
                  <a:cubicBezTo>
                    <a:pt x="217" y="425"/>
                    <a:pt x="244" y="411"/>
                    <a:pt x="261" y="378"/>
                  </a:cubicBezTo>
                  <a:cubicBezTo>
                    <a:pt x="277" y="361"/>
                    <a:pt x="299" y="354"/>
                    <a:pt x="323" y="354"/>
                  </a:cubicBezTo>
                  <a:cubicBezTo>
                    <a:pt x="440" y="354"/>
                    <a:pt x="631" y="510"/>
                    <a:pt x="736" y="536"/>
                  </a:cubicBezTo>
                  <a:cubicBezTo>
                    <a:pt x="771" y="554"/>
                    <a:pt x="806" y="562"/>
                    <a:pt x="840" y="562"/>
                  </a:cubicBezTo>
                  <a:cubicBezTo>
                    <a:pt x="928" y="562"/>
                    <a:pt x="1007" y="510"/>
                    <a:pt x="1052" y="441"/>
                  </a:cubicBezTo>
                  <a:cubicBezTo>
                    <a:pt x="1159" y="255"/>
                    <a:pt x="1041" y="1"/>
                    <a:pt x="850"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0"/>
            <p:cNvSpPr/>
            <p:nvPr/>
          </p:nvSpPr>
          <p:spPr>
            <a:xfrm>
              <a:off x="3764526" y="1980372"/>
              <a:ext cx="77233" cy="12548"/>
            </a:xfrm>
            <a:custGeom>
              <a:rect b="b" l="l" r="r" t="t"/>
              <a:pathLst>
                <a:path extrusionOk="0" h="381" w="2345">
                  <a:moveTo>
                    <a:pt x="2154" y="0"/>
                  </a:moveTo>
                  <a:cubicBezTo>
                    <a:pt x="1457" y="32"/>
                    <a:pt x="792" y="159"/>
                    <a:pt x="127" y="190"/>
                  </a:cubicBezTo>
                  <a:cubicBezTo>
                    <a:pt x="1" y="222"/>
                    <a:pt x="1" y="380"/>
                    <a:pt x="127" y="380"/>
                  </a:cubicBezTo>
                  <a:cubicBezTo>
                    <a:pt x="792" y="349"/>
                    <a:pt x="1521" y="349"/>
                    <a:pt x="2186" y="254"/>
                  </a:cubicBezTo>
                  <a:cubicBezTo>
                    <a:pt x="2344" y="254"/>
                    <a:pt x="2313" y="0"/>
                    <a:pt x="2154"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0"/>
            <p:cNvSpPr/>
            <p:nvPr/>
          </p:nvSpPr>
          <p:spPr>
            <a:xfrm>
              <a:off x="3754480" y="2031093"/>
              <a:ext cx="60535" cy="21408"/>
            </a:xfrm>
            <a:custGeom>
              <a:rect b="b" l="l" r="r" t="t"/>
              <a:pathLst>
                <a:path extrusionOk="0" h="650" w="1838">
                  <a:moveTo>
                    <a:pt x="1720" y="1"/>
                  </a:moveTo>
                  <a:cubicBezTo>
                    <a:pt x="1704" y="1"/>
                    <a:pt x="1687" y="4"/>
                    <a:pt x="1667" y="12"/>
                  </a:cubicBezTo>
                  <a:cubicBezTo>
                    <a:pt x="1129" y="107"/>
                    <a:pt x="622" y="265"/>
                    <a:pt x="116" y="487"/>
                  </a:cubicBezTo>
                  <a:cubicBezTo>
                    <a:pt x="0" y="516"/>
                    <a:pt x="42" y="650"/>
                    <a:pt x="123" y="650"/>
                  </a:cubicBezTo>
                  <a:cubicBezTo>
                    <a:pt x="130" y="650"/>
                    <a:pt x="139" y="648"/>
                    <a:pt x="147" y="645"/>
                  </a:cubicBezTo>
                  <a:cubicBezTo>
                    <a:pt x="654" y="519"/>
                    <a:pt x="1192" y="392"/>
                    <a:pt x="1699" y="234"/>
                  </a:cubicBezTo>
                  <a:cubicBezTo>
                    <a:pt x="1838" y="178"/>
                    <a:pt x="1831" y="1"/>
                    <a:pt x="1720"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0"/>
            <p:cNvSpPr/>
            <p:nvPr/>
          </p:nvSpPr>
          <p:spPr>
            <a:xfrm>
              <a:off x="3790611" y="2094066"/>
              <a:ext cx="52169" cy="8365"/>
            </a:xfrm>
            <a:custGeom>
              <a:rect b="b" l="l" r="r" t="t"/>
              <a:pathLst>
                <a:path extrusionOk="0" h="254" w="1584">
                  <a:moveTo>
                    <a:pt x="1426" y="0"/>
                  </a:moveTo>
                  <a:cubicBezTo>
                    <a:pt x="982" y="32"/>
                    <a:pt x="570" y="64"/>
                    <a:pt x="127" y="64"/>
                  </a:cubicBezTo>
                  <a:cubicBezTo>
                    <a:pt x="0" y="95"/>
                    <a:pt x="0" y="254"/>
                    <a:pt x="127" y="254"/>
                  </a:cubicBezTo>
                  <a:cubicBezTo>
                    <a:pt x="349" y="238"/>
                    <a:pt x="563" y="238"/>
                    <a:pt x="776" y="238"/>
                  </a:cubicBezTo>
                  <a:cubicBezTo>
                    <a:pt x="990" y="238"/>
                    <a:pt x="1204" y="238"/>
                    <a:pt x="1426" y="222"/>
                  </a:cubicBezTo>
                  <a:cubicBezTo>
                    <a:pt x="1584" y="222"/>
                    <a:pt x="1584" y="0"/>
                    <a:pt x="1426"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0"/>
            <p:cNvSpPr/>
            <p:nvPr/>
          </p:nvSpPr>
          <p:spPr>
            <a:xfrm>
              <a:off x="3613713" y="1996675"/>
              <a:ext cx="95973" cy="52762"/>
            </a:xfrm>
            <a:custGeom>
              <a:rect b="b" l="l" r="r" t="t"/>
              <a:pathLst>
                <a:path extrusionOk="0" h="1602" w="2914">
                  <a:moveTo>
                    <a:pt x="2704" y="1"/>
                  </a:moveTo>
                  <a:cubicBezTo>
                    <a:pt x="2686" y="1"/>
                    <a:pt x="2667" y="4"/>
                    <a:pt x="2648" y="12"/>
                  </a:cubicBezTo>
                  <a:cubicBezTo>
                    <a:pt x="1761" y="455"/>
                    <a:pt x="906" y="962"/>
                    <a:pt x="83" y="1437"/>
                  </a:cubicBezTo>
                  <a:cubicBezTo>
                    <a:pt x="0" y="1519"/>
                    <a:pt x="61" y="1602"/>
                    <a:pt x="119" y="1602"/>
                  </a:cubicBezTo>
                  <a:cubicBezTo>
                    <a:pt x="128" y="1602"/>
                    <a:pt x="138" y="1600"/>
                    <a:pt x="146" y="1595"/>
                  </a:cubicBezTo>
                  <a:cubicBezTo>
                    <a:pt x="1033" y="1152"/>
                    <a:pt x="1888" y="740"/>
                    <a:pt x="2775" y="265"/>
                  </a:cubicBezTo>
                  <a:cubicBezTo>
                    <a:pt x="2914" y="182"/>
                    <a:pt x="2833" y="1"/>
                    <a:pt x="2704"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0"/>
            <p:cNvSpPr/>
            <p:nvPr/>
          </p:nvSpPr>
          <p:spPr>
            <a:xfrm>
              <a:off x="3658374" y="2104474"/>
              <a:ext cx="80098" cy="31519"/>
            </a:xfrm>
            <a:custGeom>
              <a:rect b="b" l="l" r="r" t="t"/>
              <a:pathLst>
                <a:path extrusionOk="0" h="957" w="2432">
                  <a:moveTo>
                    <a:pt x="2274" y="1"/>
                  </a:moveTo>
                  <a:cubicBezTo>
                    <a:pt x="1482" y="33"/>
                    <a:pt x="722" y="349"/>
                    <a:pt x="57" y="824"/>
                  </a:cubicBezTo>
                  <a:cubicBezTo>
                    <a:pt x="0" y="853"/>
                    <a:pt x="44" y="956"/>
                    <a:pt x="122" y="956"/>
                  </a:cubicBezTo>
                  <a:cubicBezTo>
                    <a:pt x="131" y="956"/>
                    <a:pt x="141" y="954"/>
                    <a:pt x="152" y="951"/>
                  </a:cubicBezTo>
                  <a:cubicBezTo>
                    <a:pt x="817" y="508"/>
                    <a:pt x="1514" y="349"/>
                    <a:pt x="2274" y="223"/>
                  </a:cubicBezTo>
                  <a:cubicBezTo>
                    <a:pt x="2432" y="223"/>
                    <a:pt x="2432" y="1"/>
                    <a:pt x="2274"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0"/>
            <p:cNvSpPr/>
            <p:nvPr/>
          </p:nvSpPr>
          <p:spPr>
            <a:xfrm>
              <a:off x="3613614" y="2056684"/>
              <a:ext cx="80263" cy="43836"/>
            </a:xfrm>
            <a:custGeom>
              <a:rect b="b" l="l" r="r" t="t"/>
              <a:pathLst>
                <a:path extrusionOk="0" h="1331" w="2437">
                  <a:moveTo>
                    <a:pt x="2278" y="1"/>
                  </a:moveTo>
                  <a:cubicBezTo>
                    <a:pt x="2256" y="1"/>
                    <a:pt x="2232" y="9"/>
                    <a:pt x="2207" y="27"/>
                  </a:cubicBezTo>
                  <a:cubicBezTo>
                    <a:pt x="1511" y="375"/>
                    <a:pt x="782" y="755"/>
                    <a:pt x="86" y="1167"/>
                  </a:cubicBezTo>
                  <a:cubicBezTo>
                    <a:pt x="1" y="1223"/>
                    <a:pt x="17" y="1330"/>
                    <a:pt x="111" y="1330"/>
                  </a:cubicBezTo>
                  <a:cubicBezTo>
                    <a:pt x="123" y="1330"/>
                    <a:pt x="135" y="1329"/>
                    <a:pt x="149" y="1325"/>
                  </a:cubicBezTo>
                  <a:cubicBezTo>
                    <a:pt x="909" y="977"/>
                    <a:pt x="1606" y="597"/>
                    <a:pt x="2334" y="217"/>
                  </a:cubicBezTo>
                  <a:cubicBezTo>
                    <a:pt x="2437" y="140"/>
                    <a:pt x="2373" y="1"/>
                    <a:pt x="2278"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0"/>
            <p:cNvSpPr/>
            <p:nvPr/>
          </p:nvSpPr>
          <p:spPr>
            <a:xfrm>
              <a:off x="3503049" y="2062382"/>
              <a:ext cx="71173" cy="50753"/>
            </a:xfrm>
            <a:custGeom>
              <a:rect b="b" l="l" r="r" t="t"/>
              <a:pathLst>
                <a:path extrusionOk="0" h="1541" w="2161">
                  <a:moveTo>
                    <a:pt x="1999" y="1"/>
                  </a:moveTo>
                  <a:cubicBezTo>
                    <a:pt x="1985" y="1"/>
                    <a:pt x="1970" y="4"/>
                    <a:pt x="1954" y="12"/>
                  </a:cubicBezTo>
                  <a:cubicBezTo>
                    <a:pt x="1162" y="139"/>
                    <a:pt x="529" y="741"/>
                    <a:pt x="22" y="1437"/>
                  </a:cubicBezTo>
                  <a:cubicBezTo>
                    <a:pt x="0" y="1481"/>
                    <a:pt x="55" y="1541"/>
                    <a:pt x="112" y="1541"/>
                  </a:cubicBezTo>
                  <a:cubicBezTo>
                    <a:pt x="136" y="1541"/>
                    <a:pt x="162" y="1529"/>
                    <a:pt x="181" y="1501"/>
                  </a:cubicBezTo>
                  <a:cubicBezTo>
                    <a:pt x="687" y="867"/>
                    <a:pt x="1321" y="519"/>
                    <a:pt x="2049" y="234"/>
                  </a:cubicBezTo>
                  <a:cubicBezTo>
                    <a:pt x="2160" y="178"/>
                    <a:pt x="2101" y="1"/>
                    <a:pt x="1999"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0"/>
            <p:cNvSpPr/>
            <p:nvPr/>
          </p:nvSpPr>
          <p:spPr>
            <a:xfrm>
              <a:off x="3555219" y="2148970"/>
              <a:ext cx="60600" cy="33956"/>
            </a:xfrm>
            <a:custGeom>
              <a:rect b="b" l="l" r="r" t="t"/>
              <a:pathLst>
                <a:path extrusionOk="0" h="1031" w="1840">
                  <a:moveTo>
                    <a:pt x="1630" y="0"/>
                  </a:moveTo>
                  <a:cubicBezTo>
                    <a:pt x="1612" y="0"/>
                    <a:pt x="1593" y="4"/>
                    <a:pt x="1574" y="12"/>
                  </a:cubicBezTo>
                  <a:cubicBezTo>
                    <a:pt x="1067" y="297"/>
                    <a:pt x="529" y="582"/>
                    <a:pt x="85" y="867"/>
                  </a:cubicBezTo>
                  <a:cubicBezTo>
                    <a:pt x="0" y="923"/>
                    <a:pt x="67" y="1030"/>
                    <a:pt x="127" y="1030"/>
                  </a:cubicBezTo>
                  <a:cubicBezTo>
                    <a:pt x="134" y="1030"/>
                    <a:pt x="142" y="1029"/>
                    <a:pt x="149" y="1025"/>
                  </a:cubicBezTo>
                  <a:cubicBezTo>
                    <a:pt x="655" y="772"/>
                    <a:pt x="1162" y="550"/>
                    <a:pt x="1700" y="265"/>
                  </a:cubicBezTo>
                  <a:cubicBezTo>
                    <a:pt x="1839" y="182"/>
                    <a:pt x="1759" y="0"/>
                    <a:pt x="1630"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0"/>
            <p:cNvSpPr/>
            <p:nvPr/>
          </p:nvSpPr>
          <p:spPr>
            <a:xfrm>
              <a:off x="3505519" y="2119163"/>
              <a:ext cx="59975" cy="44429"/>
            </a:xfrm>
            <a:custGeom>
              <a:rect b="b" l="l" r="r" t="t"/>
              <a:pathLst>
                <a:path extrusionOk="0" h="1349" w="1821">
                  <a:moveTo>
                    <a:pt x="1646" y="1"/>
                  </a:moveTo>
                  <a:cubicBezTo>
                    <a:pt x="1619" y="1"/>
                    <a:pt x="1590" y="9"/>
                    <a:pt x="1563" y="30"/>
                  </a:cubicBezTo>
                  <a:cubicBezTo>
                    <a:pt x="1056" y="378"/>
                    <a:pt x="549" y="822"/>
                    <a:pt x="74" y="1202"/>
                  </a:cubicBezTo>
                  <a:cubicBezTo>
                    <a:pt x="0" y="1275"/>
                    <a:pt x="60" y="1349"/>
                    <a:pt x="135" y="1349"/>
                  </a:cubicBezTo>
                  <a:cubicBezTo>
                    <a:pt x="156" y="1349"/>
                    <a:pt x="179" y="1343"/>
                    <a:pt x="201" y="1328"/>
                  </a:cubicBezTo>
                  <a:cubicBezTo>
                    <a:pt x="707" y="980"/>
                    <a:pt x="1214" y="568"/>
                    <a:pt x="1721" y="188"/>
                  </a:cubicBezTo>
                  <a:cubicBezTo>
                    <a:pt x="1820" y="114"/>
                    <a:pt x="1744" y="1"/>
                    <a:pt x="1646"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0"/>
            <p:cNvSpPr/>
            <p:nvPr/>
          </p:nvSpPr>
          <p:spPr>
            <a:xfrm>
              <a:off x="3465502" y="2198044"/>
              <a:ext cx="58196" cy="52992"/>
            </a:xfrm>
            <a:custGeom>
              <a:rect b="b" l="l" r="r" t="t"/>
              <a:pathLst>
                <a:path extrusionOk="0" h="1609" w="1767">
                  <a:moveTo>
                    <a:pt x="1600" y="0"/>
                  </a:moveTo>
                  <a:cubicBezTo>
                    <a:pt x="1571" y="0"/>
                    <a:pt x="1540" y="12"/>
                    <a:pt x="1511" y="42"/>
                  </a:cubicBezTo>
                  <a:cubicBezTo>
                    <a:pt x="1004" y="485"/>
                    <a:pt x="561" y="897"/>
                    <a:pt x="54" y="1435"/>
                  </a:cubicBezTo>
                  <a:cubicBezTo>
                    <a:pt x="1" y="1488"/>
                    <a:pt x="59" y="1608"/>
                    <a:pt x="154" y="1608"/>
                  </a:cubicBezTo>
                  <a:cubicBezTo>
                    <a:pt x="172" y="1608"/>
                    <a:pt x="192" y="1604"/>
                    <a:pt x="212" y="1594"/>
                  </a:cubicBezTo>
                  <a:cubicBezTo>
                    <a:pt x="719" y="1150"/>
                    <a:pt x="1194" y="707"/>
                    <a:pt x="1669" y="232"/>
                  </a:cubicBezTo>
                  <a:cubicBezTo>
                    <a:pt x="1766" y="135"/>
                    <a:pt x="1696" y="0"/>
                    <a:pt x="1600"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0"/>
            <p:cNvSpPr/>
            <p:nvPr/>
          </p:nvSpPr>
          <p:spPr>
            <a:xfrm>
              <a:off x="3406119" y="2142844"/>
              <a:ext cx="50918" cy="61325"/>
            </a:xfrm>
            <a:custGeom>
              <a:rect b="b" l="l" r="r" t="t"/>
              <a:pathLst>
                <a:path extrusionOk="0" h="1862" w="1546">
                  <a:moveTo>
                    <a:pt x="1357" y="1"/>
                  </a:moveTo>
                  <a:cubicBezTo>
                    <a:pt x="1319" y="1"/>
                    <a:pt x="1282" y="12"/>
                    <a:pt x="1255" y="39"/>
                  </a:cubicBezTo>
                  <a:cubicBezTo>
                    <a:pt x="844" y="641"/>
                    <a:pt x="432" y="1211"/>
                    <a:pt x="52" y="1749"/>
                  </a:cubicBezTo>
                  <a:cubicBezTo>
                    <a:pt x="1" y="1775"/>
                    <a:pt x="52" y="1862"/>
                    <a:pt x="108" y="1862"/>
                  </a:cubicBezTo>
                  <a:cubicBezTo>
                    <a:pt x="121" y="1862"/>
                    <a:pt x="134" y="1857"/>
                    <a:pt x="147" y="1844"/>
                  </a:cubicBezTo>
                  <a:cubicBezTo>
                    <a:pt x="622" y="1306"/>
                    <a:pt x="1034" y="736"/>
                    <a:pt x="1477" y="166"/>
                  </a:cubicBezTo>
                  <a:cubicBezTo>
                    <a:pt x="1545" y="75"/>
                    <a:pt x="1451" y="1"/>
                    <a:pt x="1357"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0"/>
            <p:cNvSpPr/>
            <p:nvPr/>
          </p:nvSpPr>
          <p:spPr>
            <a:xfrm>
              <a:off x="3411488" y="2198703"/>
              <a:ext cx="45813" cy="55067"/>
            </a:xfrm>
            <a:custGeom>
              <a:rect b="b" l="l" r="r" t="t"/>
              <a:pathLst>
                <a:path extrusionOk="0" h="1672" w="1391">
                  <a:moveTo>
                    <a:pt x="1234" y="1"/>
                  </a:moveTo>
                  <a:cubicBezTo>
                    <a:pt x="1204" y="1"/>
                    <a:pt x="1174" y="16"/>
                    <a:pt x="1156" y="53"/>
                  </a:cubicBezTo>
                  <a:cubicBezTo>
                    <a:pt x="776" y="528"/>
                    <a:pt x="427" y="1035"/>
                    <a:pt x="47" y="1574"/>
                  </a:cubicBezTo>
                  <a:cubicBezTo>
                    <a:pt x="1" y="1597"/>
                    <a:pt x="57" y="1672"/>
                    <a:pt x="102" y="1672"/>
                  </a:cubicBezTo>
                  <a:cubicBezTo>
                    <a:pt x="119" y="1672"/>
                    <a:pt x="134" y="1662"/>
                    <a:pt x="142" y="1637"/>
                  </a:cubicBezTo>
                  <a:cubicBezTo>
                    <a:pt x="554" y="1162"/>
                    <a:pt x="997" y="687"/>
                    <a:pt x="1346" y="180"/>
                  </a:cubicBezTo>
                  <a:cubicBezTo>
                    <a:pt x="1390" y="91"/>
                    <a:pt x="1309" y="1"/>
                    <a:pt x="1234"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0"/>
            <p:cNvSpPr/>
            <p:nvPr/>
          </p:nvSpPr>
          <p:spPr>
            <a:xfrm>
              <a:off x="3277440" y="2367104"/>
              <a:ext cx="612262" cy="610977"/>
            </a:xfrm>
            <a:custGeom>
              <a:rect b="b" l="l" r="r" t="t"/>
              <a:pathLst>
                <a:path extrusionOk="0" h="18551" w="18590">
                  <a:moveTo>
                    <a:pt x="13600" y="586"/>
                  </a:moveTo>
                  <a:cubicBezTo>
                    <a:pt x="16224" y="586"/>
                    <a:pt x="18164" y="2885"/>
                    <a:pt x="17355" y="5581"/>
                  </a:cubicBezTo>
                  <a:cubicBezTo>
                    <a:pt x="16690" y="7925"/>
                    <a:pt x="14346" y="8653"/>
                    <a:pt x="12414" y="9635"/>
                  </a:cubicBezTo>
                  <a:cubicBezTo>
                    <a:pt x="11179" y="10332"/>
                    <a:pt x="10293" y="11187"/>
                    <a:pt x="9659" y="12453"/>
                  </a:cubicBezTo>
                  <a:lnTo>
                    <a:pt x="9184" y="13498"/>
                  </a:lnTo>
                  <a:cubicBezTo>
                    <a:pt x="8551" y="15145"/>
                    <a:pt x="7981" y="16824"/>
                    <a:pt x="6397" y="17615"/>
                  </a:cubicBezTo>
                  <a:cubicBezTo>
                    <a:pt x="6382" y="17600"/>
                    <a:pt x="6366" y="17592"/>
                    <a:pt x="6342" y="17592"/>
                  </a:cubicBezTo>
                  <a:cubicBezTo>
                    <a:pt x="6318" y="17592"/>
                    <a:pt x="6287" y="17600"/>
                    <a:pt x="6239" y="17615"/>
                  </a:cubicBezTo>
                  <a:cubicBezTo>
                    <a:pt x="5680" y="17919"/>
                    <a:pt x="5136" y="18054"/>
                    <a:pt x="4624" y="18054"/>
                  </a:cubicBezTo>
                  <a:cubicBezTo>
                    <a:pt x="2464" y="18054"/>
                    <a:pt x="854" y="15662"/>
                    <a:pt x="982" y="13435"/>
                  </a:cubicBezTo>
                  <a:cubicBezTo>
                    <a:pt x="1014" y="12390"/>
                    <a:pt x="1330" y="11408"/>
                    <a:pt x="1742" y="10458"/>
                  </a:cubicBezTo>
                  <a:cubicBezTo>
                    <a:pt x="2122" y="9508"/>
                    <a:pt x="2692" y="8590"/>
                    <a:pt x="3230" y="7766"/>
                  </a:cubicBezTo>
                  <a:cubicBezTo>
                    <a:pt x="5416" y="4536"/>
                    <a:pt x="9058" y="989"/>
                    <a:pt x="13143" y="609"/>
                  </a:cubicBezTo>
                  <a:cubicBezTo>
                    <a:pt x="13297" y="594"/>
                    <a:pt x="13450" y="586"/>
                    <a:pt x="13600" y="586"/>
                  </a:cubicBezTo>
                  <a:close/>
                  <a:moveTo>
                    <a:pt x="13698" y="1"/>
                  </a:moveTo>
                  <a:cubicBezTo>
                    <a:pt x="13225" y="1"/>
                    <a:pt x="12741" y="58"/>
                    <a:pt x="12256" y="166"/>
                  </a:cubicBezTo>
                  <a:cubicBezTo>
                    <a:pt x="7284" y="1243"/>
                    <a:pt x="2914" y="6025"/>
                    <a:pt x="1045" y="10617"/>
                  </a:cubicBezTo>
                  <a:cubicBezTo>
                    <a:pt x="222" y="12707"/>
                    <a:pt x="0" y="15304"/>
                    <a:pt x="1520" y="17140"/>
                  </a:cubicBezTo>
                  <a:cubicBezTo>
                    <a:pt x="2293" y="18049"/>
                    <a:pt x="3376" y="18551"/>
                    <a:pt x="4464" y="18551"/>
                  </a:cubicBezTo>
                  <a:cubicBezTo>
                    <a:pt x="4892" y="18551"/>
                    <a:pt x="5321" y="18473"/>
                    <a:pt x="5732" y="18312"/>
                  </a:cubicBezTo>
                  <a:cubicBezTo>
                    <a:pt x="5764" y="18344"/>
                    <a:pt x="5859" y="18344"/>
                    <a:pt x="5922" y="18344"/>
                  </a:cubicBezTo>
                  <a:cubicBezTo>
                    <a:pt x="8614" y="17679"/>
                    <a:pt x="9089" y="15019"/>
                    <a:pt x="10198" y="12833"/>
                  </a:cubicBezTo>
                  <a:cubicBezTo>
                    <a:pt x="11654" y="9920"/>
                    <a:pt x="15075" y="9825"/>
                    <a:pt x="17007" y="7481"/>
                  </a:cubicBezTo>
                  <a:cubicBezTo>
                    <a:pt x="18305" y="5898"/>
                    <a:pt x="18590" y="3618"/>
                    <a:pt x="17418" y="1876"/>
                  </a:cubicBezTo>
                  <a:cubicBezTo>
                    <a:pt x="16531" y="557"/>
                    <a:pt x="15172" y="1"/>
                    <a:pt x="13698"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0"/>
            <p:cNvSpPr/>
            <p:nvPr/>
          </p:nvSpPr>
          <p:spPr>
            <a:xfrm>
              <a:off x="3269074" y="2453033"/>
              <a:ext cx="498603" cy="465042"/>
            </a:xfrm>
            <a:custGeom>
              <a:rect b="b" l="l" r="r" t="t"/>
              <a:pathLst>
                <a:path extrusionOk="0" h="14120" w="15139">
                  <a:moveTo>
                    <a:pt x="12265" y="596"/>
                  </a:moveTo>
                  <a:cubicBezTo>
                    <a:pt x="12958" y="596"/>
                    <a:pt x="13527" y="824"/>
                    <a:pt x="13904" y="1325"/>
                  </a:cubicBezTo>
                  <a:cubicBezTo>
                    <a:pt x="15139" y="2941"/>
                    <a:pt x="13809" y="3986"/>
                    <a:pt x="12605" y="4682"/>
                  </a:cubicBezTo>
                  <a:cubicBezTo>
                    <a:pt x="12130" y="4967"/>
                    <a:pt x="11592" y="5189"/>
                    <a:pt x="11275" y="5442"/>
                  </a:cubicBezTo>
                  <a:cubicBezTo>
                    <a:pt x="10483" y="5981"/>
                    <a:pt x="9692" y="6614"/>
                    <a:pt x="9185" y="7501"/>
                  </a:cubicBezTo>
                  <a:cubicBezTo>
                    <a:pt x="8678" y="8324"/>
                    <a:pt x="8583" y="9274"/>
                    <a:pt x="8266" y="10193"/>
                  </a:cubicBezTo>
                  <a:cubicBezTo>
                    <a:pt x="8013" y="10984"/>
                    <a:pt x="7570" y="11681"/>
                    <a:pt x="7000" y="12283"/>
                  </a:cubicBezTo>
                  <a:cubicBezTo>
                    <a:pt x="6435" y="12910"/>
                    <a:pt x="5498" y="13196"/>
                    <a:pt x="4926" y="13817"/>
                  </a:cubicBezTo>
                  <a:lnTo>
                    <a:pt x="4926" y="13817"/>
                  </a:lnTo>
                  <a:cubicBezTo>
                    <a:pt x="5049" y="13668"/>
                    <a:pt x="4929" y="13459"/>
                    <a:pt x="4768" y="13459"/>
                  </a:cubicBezTo>
                  <a:cubicBezTo>
                    <a:pt x="4722" y="13459"/>
                    <a:pt x="4673" y="13477"/>
                    <a:pt x="4625" y="13518"/>
                  </a:cubicBezTo>
                  <a:cubicBezTo>
                    <a:pt x="4625" y="13518"/>
                    <a:pt x="4625" y="13550"/>
                    <a:pt x="4593" y="13550"/>
                  </a:cubicBezTo>
                  <a:cubicBezTo>
                    <a:pt x="1" y="9718"/>
                    <a:pt x="6050" y="2656"/>
                    <a:pt x="10483" y="977"/>
                  </a:cubicBezTo>
                  <a:cubicBezTo>
                    <a:pt x="11129" y="730"/>
                    <a:pt x="11734" y="596"/>
                    <a:pt x="12265" y="596"/>
                  </a:cubicBezTo>
                  <a:close/>
                  <a:moveTo>
                    <a:pt x="11846" y="1"/>
                  </a:moveTo>
                  <a:cubicBezTo>
                    <a:pt x="8970" y="1"/>
                    <a:pt x="5886" y="3530"/>
                    <a:pt x="4435" y="5474"/>
                  </a:cubicBezTo>
                  <a:cubicBezTo>
                    <a:pt x="3833" y="6266"/>
                    <a:pt x="3326" y="7184"/>
                    <a:pt x="3009" y="8166"/>
                  </a:cubicBezTo>
                  <a:cubicBezTo>
                    <a:pt x="2313" y="10256"/>
                    <a:pt x="2503" y="12568"/>
                    <a:pt x="4561" y="13898"/>
                  </a:cubicBezTo>
                  <a:lnTo>
                    <a:pt x="4561" y="13961"/>
                  </a:lnTo>
                  <a:cubicBezTo>
                    <a:pt x="4593" y="14025"/>
                    <a:pt x="4625" y="14120"/>
                    <a:pt x="4751" y="14120"/>
                  </a:cubicBezTo>
                  <a:cubicBezTo>
                    <a:pt x="6018" y="14056"/>
                    <a:pt x="7380" y="12790"/>
                    <a:pt x="8045" y="11776"/>
                  </a:cubicBezTo>
                  <a:cubicBezTo>
                    <a:pt x="8235" y="11459"/>
                    <a:pt x="8393" y="11174"/>
                    <a:pt x="8520" y="10858"/>
                  </a:cubicBezTo>
                  <a:cubicBezTo>
                    <a:pt x="8710" y="10351"/>
                    <a:pt x="8868" y="9781"/>
                    <a:pt x="9027" y="9243"/>
                  </a:cubicBezTo>
                  <a:cubicBezTo>
                    <a:pt x="9533" y="7501"/>
                    <a:pt x="10452" y="6519"/>
                    <a:pt x="12003" y="5569"/>
                  </a:cubicBezTo>
                  <a:cubicBezTo>
                    <a:pt x="13080" y="4872"/>
                    <a:pt x="14600" y="4239"/>
                    <a:pt x="14822" y="2814"/>
                  </a:cubicBezTo>
                  <a:cubicBezTo>
                    <a:pt x="14980" y="1674"/>
                    <a:pt x="14189" y="724"/>
                    <a:pt x="13175" y="280"/>
                  </a:cubicBezTo>
                  <a:cubicBezTo>
                    <a:pt x="12742" y="87"/>
                    <a:pt x="12296" y="1"/>
                    <a:pt x="11846"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0"/>
            <p:cNvSpPr/>
            <p:nvPr/>
          </p:nvSpPr>
          <p:spPr>
            <a:xfrm>
              <a:off x="3649350" y="2516764"/>
              <a:ext cx="50885" cy="28324"/>
            </a:xfrm>
            <a:custGeom>
              <a:rect b="b" l="l" r="r" t="t"/>
              <a:pathLst>
                <a:path extrusionOk="0" h="860" w="1545">
                  <a:moveTo>
                    <a:pt x="1388" y="0"/>
                  </a:moveTo>
                  <a:cubicBezTo>
                    <a:pt x="1365" y="0"/>
                    <a:pt x="1340" y="7"/>
                    <a:pt x="1313" y="24"/>
                  </a:cubicBezTo>
                  <a:cubicBezTo>
                    <a:pt x="901" y="214"/>
                    <a:pt x="489" y="467"/>
                    <a:pt x="109" y="657"/>
                  </a:cubicBezTo>
                  <a:cubicBezTo>
                    <a:pt x="0" y="712"/>
                    <a:pt x="79" y="860"/>
                    <a:pt x="163" y="860"/>
                  </a:cubicBezTo>
                  <a:cubicBezTo>
                    <a:pt x="177" y="860"/>
                    <a:pt x="191" y="856"/>
                    <a:pt x="204" y="847"/>
                  </a:cubicBezTo>
                  <a:cubicBezTo>
                    <a:pt x="616" y="657"/>
                    <a:pt x="1059" y="467"/>
                    <a:pt x="1439" y="214"/>
                  </a:cubicBezTo>
                  <a:cubicBezTo>
                    <a:pt x="1544" y="161"/>
                    <a:pt x="1497" y="0"/>
                    <a:pt x="1388"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0"/>
            <p:cNvSpPr/>
            <p:nvPr/>
          </p:nvSpPr>
          <p:spPr>
            <a:xfrm>
              <a:off x="3603009" y="2575850"/>
              <a:ext cx="71568" cy="45187"/>
            </a:xfrm>
            <a:custGeom>
              <a:rect b="b" l="l" r="r" t="t"/>
              <a:pathLst>
                <a:path extrusionOk="0" h="1372" w="2173">
                  <a:moveTo>
                    <a:pt x="1958" y="0"/>
                  </a:moveTo>
                  <a:cubicBezTo>
                    <a:pt x="1948" y="0"/>
                    <a:pt x="1938" y="1"/>
                    <a:pt x="1928" y="3"/>
                  </a:cubicBezTo>
                  <a:cubicBezTo>
                    <a:pt x="1453" y="162"/>
                    <a:pt x="1041" y="415"/>
                    <a:pt x="629" y="732"/>
                  </a:cubicBezTo>
                  <a:cubicBezTo>
                    <a:pt x="439" y="890"/>
                    <a:pt x="249" y="1080"/>
                    <a:pt x="28" y="1270"/>
                  </a:cubicBezTo>
                  <a:cubicBezTo>
                    <a:pt x="0" y="1297"/>
                    <a:pt x="20" y="1371"/>
                    <a:pt x="87" y="1371"/>
                  </a:cubicBezTo>
                  <a:cubicBezTo>
                    <a:pt x="97" y="1371"/>
                    <a:pt x="109" y="1369"/>
                    <a:pt x="123" y="1365"/>
                  </a:cubicBezTo>
                  <a:cubicBezTo>
                    <a:pt x="724" y="858"/>
                    <a:pt x="1358" y="573"/>
                    <a:pt x="2054" y="257"/>
                  </a:cubicBezTo>
                  <a:cubicBezTo>
                    <a:pt x="2173" y="197"/>
                    <a:pt x="2098" y="0"/>
                    <a:pt x="1958"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0"/>
            <p:cNvSpPr/>
            <p:nvPr/>
          </p:nvSpPr>
          <p:spPr>
            <a:xfrm>
              <a:off x="3554034" y="2506982"/>
              <a:ext cx="81020" cy="48414"/>
            </a:xfrm>
            <a:custGeom>
              <a:rect b="b" l="l" r="r" t="t"/>
              <a:pathLst>
                <a:path extrusionOk="0" h="1470" w="2460">
                  <a:moveTo>
                    <a:pt x="2334" y="1"/>
                  </a:moveTo>
                  <a:cubicBezTo>
                    <a:pt x="2325" y="1"/>
                    <a:pt x="2316" y="2"/>
                    <a:pt x="2306" y="4"/>
                  </a:cubicBezTo>
                  <a:cubicBezTo>
                    <a:pt x="2243" y="4"/>
                    <a:pt x="2148" y="36"/>
                    <a:pt x="2085" y="67"/>
                  </a:cubicBezTo>
                  <a:cubicBezTo>
                    <a:pt x="1325" y="352"/>
                    <a:pt x="628" y="828"/>
                    <a:pt x="26" y="1334"/>
                  </a:cubicBezTo>
                  <a:cubicBezTo>
                    <a:pt x="0" y="1412"/>
                    <a:pt x="38" y="1469"/>
                    <a:pt x="106" y="1469"/>
                  </a:cubicBezTo>
                  <a:cubicBezTo>
                    <a:pt x="120" y="1469"/>
                    <a:pt x="136" y="1466"/>
                    <a:pt x="153" y="1461"/>
                  </a:cubicBezTo>
                  <a:cubicBezTo>
                    <a:pt x="596" y="1144"/>
                    <a:pt x="1008" y="923"/>
                    <a:pt x="1451" y="669"/>
                  </a:cubicBezTo>
                  <a:lnTo>
                    <a:pt x="2401" y="194"/>
                  </a:lnTo>
                  <a:cubicBezTo>
                    <a:pt x="2460" y="165"/>
                    <a:pt x="2437" y="1"/>
                    <a:pt x="2334"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0"/>
            <p:cNvSpPr/>
            <p:nvPr/>
          </p:nvSpPr>
          <p:spPr>
            <a:xfrm>
              <a:off x="3268053" y="2472630"/>
              <a:ext cx="499624" cy="436059"/>
            </a:xfrm>
            <a:custGeom>
              <a:rect b="b" l="l" r="r" t="t"/>
              <a:pathLst>
                <a:path extrusionOk="0" h="13240" w="15170">
                  <a:moveTo>
                    <a:pt x="12965" y="1340"/>
                  </a:moveTo>
                  <a:cubicBezTo>
                    <a:pt x="13074" y="1340"/>
                    <a:pt x="13121" y="1501"/>
                    <a:pt x="13016" y="1554"/>
                  </a:cubicBezTo>
                  <a:cubicBezTo>
                    <a:pt x="12636" y="1807"/>
                    <a:pt x="12193" y="1997"/>
                    <a:pt x="11781" y="2187"/>
                  </a:cubicBezTo>
                  <a:cubicBezTo>
                    <a:pt x="11768" y="2196"/>
                    <a:pt x="11754" y="2200"/>
                    <a:pt x="11740" y="2200"/>
                  </a:cubicBezTo>
                  <a:cubicBezTo>
                    <a:pt x="11656" y="2200"/>
                    <a:pt x="11577" y="2052"/>
                    <a:pt x="11686" y="1997"/>
                  </a:cubicBezTo>
                  <a:cubicBezTo>
                    <a:pt x="12066" y="1807"/>
                    <a:pt x="12478" y="1522"/>
                    <a:pt x="12890" y="1364"/>
                  </a:cubicBezTo>
                  <a:cubicBezTo>
                    <a:pt x="12917" y="1347"/>
                    <a:pt x="12942" y="1340"/>
                    <a:pt x="12965" y="1340"/>
                  </a:cubicBezTo>
                  <a:close/>
                  <a:moveTo>
                    <a:pt x="10985" y="1044"/>
                  </a:moveTo>
                  <a:cubicBezTo>
                    <a:pt x="11089" y="1044"/>
                    <a:pt x="11111" y="1208"/>
                    <a:pt x="11053" y="1237"/>
                  </a:cubicBezTo>
                  <a:lnTo>
                    <a:pt x="10103" y="1712"/>
                  </a:lnTo>
                  <a:cubicBezTo>
                    <a:pt x="9659" y="1966"/>
                    <a:pt x="9216" y="2187"/>
                    <a:pt x="8773" y="2504"/>
                  </a:cubicBezTo>
                  <a:cubicBezTo>
                    <a:pt x="8767" y="2509"/>
                    <a:pt x="8758" y="2512"/>
                    <a:pt x="8749" y="2512"/>
                  </a:cubicBezTo>
                  <a:cubicBezTo>
                    <a:pt x="8703" y="2512"/>
                    <a:pt x="8631" y="2455"/>
                    <a:pt x="8709" y="2377"/>
                  </a:cubicBezTo>
                  <a:cubicBezTo>
                    <a:pt x="9311" y="1871"/>
                    <a:pt x="10008" y="1395"/>
                    <a:pt x="10768" y="1110"/>
                  </a:cubicBezTo>
                  <a:cubicBezTo>
                    <a:pt x="10831" y="1079"/>
                    <a:pt x="10926" y="1079"/>
                    <a:pt x="10958" y="1047"/>
                  </a:cubicBezTo>
                  <a:cubicBezTo>
                    <a:pt x="10967" y="1045"/>
                    <a:pt x="10977" y="1044"/>
                    <a:pt x="10985" y="1044"/>
                  </a:cubicBezTo>
                  <a:close/>
                  <a:moveTo>
                    <a:pt x="10663" y="2523"/>
                  </a:moveTo>
                  <a:cubicBezTo>
                    <a:pt x="10774" y="2523"/>
                    <a:pt x="10877" y="2675"/>
                    <a:pt x="10768" y="2757"/>
                  </a:cubicBezTo>
                  <a:cubicBezTo>
                    <a:pt x="10609" y="2916"/>
                    <a:pt x="10451" y="3011"/>
                    <a:pt x="10261" y="3169"/>
                  </a:cubicBezTo>
                  <a:cubicBezTo>
                    <a:pt x="10008" y="3391"/>
                    <a:pt x="9723" y="3581"/>
                    <a:pt x="9501" y="3771"/>
                  </a:cubicBezTo>
                  <a:cubicBezTo>
                    <a:pt x="9490" y="3773"/>
                    <a:pt x="9478" y="3775"/>
                    <a:pt x="9466" y="3775"/>
                  </a:cubicBezTo>
                  <a:cubicBezTo>
                    <a:pt x="9348" y="3775"/>
                    <a:pt x="9227" y="3638"/>
                    <a:pt x="9343" y="3581"/>
                  </a:cubicBezTo>
                  <a:cubicBezTo>
                    <a:pt x="9723" y="3232"/>
                    <a:pt x="10134" y="2852"/>
                    <a:pt x="10578" y="2536"/>
                  </a:cubicBezTo>
                  <a:lnTo>
                    <a:pt x="10609" y="2536"/>
                  </a:lnTo>
                  <a:cubicBezTo>
                    <a:pt x="10627" y="2527"/>
                    <a:pt x="10645" y="2523"/>
                    <a:pt x="10663" y="2523"/>
                  </a:cubicBezTo>
                  <a:close/>
                  <a:moveTo>
                    <a:pt x="12128" y="3134"/>
                  </a:moveTo>
                  <a:cubicBezTo>
                    <a:pt x="12268" y="3134"/>
                    <a:pt x="12343" y="3331"/>
                    <a:pt x="12224" y="3391"/>
                  </a:cubicBezTo>
                  <a:cubicBezTo>
                    <a:pt x="11528" y="3707"/>
                    <a:pt x="10894" y="4024"/>
                    <a:pt x="10261" y="4499"/>
                  </a:cubicBezTo>
                  <a:cubicBezTo>
                    <a:pt x="10248" y="4503"/>
                    <a:pt x="10236" y="4505"/>
                    <a:pt x="10225" y="4505"/>
                  </a:cubicBezTo>
                  <a:cubicBezTo>
                    <a:pt x="10158" y="4505"/>
                    <a:pt x="10139" y="4431"/>
                    <a:pt x="10166" y="4404"/>
                  </a:cubicBezTo>
                  <a:cubicBezTo>
                    <a:pt x="10356" y="4214"/>
                    <a:pt x="10578" y="4024"/>
                    <a:pt x="10768" y="3866"/>
                  </a:cubicBezTo>
                  <a:cubicBezTo>
                    <a:pt x="11148" y="3549"/>
                    <a:pt x="11623" y="3296"/>
                    <a:pt x="12098" y="3137"/>
                  </a:cubicBezTo>
                  <a:cubicBezTo>
                    <a:pt x="12108" y="3135"/>
                    <a:pt x="12118" y="3134"/>
                    <a:pt x="12128" y="3134"/>
                  </a:cubicBezTo>
                  <a:close/>
                  <a:moveTo>
                    <a:pt x="7929" y="3374"/>
                  </a:moveTo>
                  <a:cubicBezTo>
                    <a:pt x="8001" y="3374"/>
                    <a:pt x="8096" y="3472"/>
                    <a:pt x="8044" y="3549"/>
                  </a:cubicBezTo>
                  <a:cubicBezTo>
                    <a:pt x="7632" y="4056"/>
                    <a:pt x="7031" y="4499"/>
                    <a:pt x="6461" y="4721"/>
                  </a:cubicBezTo>
                  <a:cubicBezTo>
                    <a:pt x="6448" y="4725"/>
                    <a:pt x="6436" y="4727"/>
                    <a:pt x="6425" y="4727"/>
                  </a:cubicBezTo>
                  <a:cubicBezTo>
                    <a:pt x="6359" y="4727"/>
                    <a:pt x="6343" y="4649"/>
                    <a:pt x="6397" y="4594"/>
                  </a:cubicBezTo>
                  <a:cubicBezTo>
                    <a:pt x="6967" y="4246"/>
                    <a:pt x="7442" y="3834"/>
                    <a:pt x="7886" y="3391"/>
                  </a:cubicBezTo>
                  <a:cubicBezTo>
                    <a:pt x="7898" y="3379"/>
                    <a:pt x="7913" y="3374"/>
                    <a:pt x="7929" y="3374"/>
                  </a:cubicBezTo>
                  <a:close/>
                  <a:moveTo>
                    <a:pt x="7770" y="5003"/>
                  </a:moveTo>
                  <a:cubicBezTo>
                    <a:pt x="7865" y="5003"/>
                    <a:pt x="7962" y="5115"/>
                    <a:pt x="7917" y="5227"/>
                  </a:cubicBezTo>
                  <a:cubicBezTo>
                    <a:pt x="7822" y="5386"/>
                    <a:pt x="7759" y="5544"/>
                    <a:pt x="7664" y="5766"/>
                  </a:cubicBezTo>
                  <a:cubicBezTo>
                    <a:pt x="7632" y="5797"/>
                    <a:pt x="7601" y="5829"/>
                    <a:pt x="7569" y="5829"/>
                  </a:cubicBezTo>
                  <a:cubicBezTo>
                    <a:pt x="7411" y="6082"/>
                    <a:pt x="7189" y="6272"/>
                    <a:pt x="6999" y="6462"/>
                  </a:cubicBezTo>
                  <a:cubicBezTo>
                    <a:pt x="6984" y="6486"/>
                    <a:pt x="6964" y="6496"/>
                    <a:pt x="6945" y="6496"/>
                  </a:cubicBezTo>
                  <a:cubicBezTo>
                    <a:pt x="6885" y="6496"/>
                    <a:pt x="6825" y="6400"/>
                    <a:pt x="6872" y="6304"/>
                  </a:cubicBezTo>
                  <a:cubicBezTo>
                    <a:pt x="7189" y="5956"/>
                    <a:pt x="7474" y="5512"/>
                    <a:pt x="7664" y="5069"/>
                  </a:cubicBezTo>
                  <a:cubicBezTo>
                    <a:pt x="7692" y="5023"/>
                    <a:pt x="7731" y="5003"/>
                    <a:pt x="7770" y="5003"/>
                  </a:cubicBezTo>
                  <a:close/>
                  <a:moveTo>
                    <a:pt x="8626" y="5756"/>
                  </a:moveTo>
                  <a:cubicBezTo>
                    <a:pt x="8736" y="5756"/>
                    <a:pt x="8806" y="5890"/>
                    <a:pt x="8709" y="5987"/>
                  </a:cubicBezTo>
                  <a:cubicBezTo>
                    <a:pt x="8393" y="6336"/>
                    <a:pt x="8044" y="6716"/>
                    <a:pt x="7664" y="7064"/>
                  </a:cubicBezTo>
                  <a:cubicBezTo>
                    <a:pt x="7650" y="7078"/>
                    <a:pt x="7632" y="7085"/>
                    <a:pt x="7615" y="7085"/>
                  </a:cubicBezTo>
                  <a:cubicBezTo>
                    <a:pt x="7555" y="7085"/>
                    <a:pt x="7496" y="7011"/>
                    <a:pt x="7569" y="6938"/>
                  </a:cubicBezTo>
                  <a:cubicBezTo>
                    <a:pt x="7886" y="6557"/>
                    <a:pt x="8202" y="6146"/>
                    <a:pt x="8519" y="5797"/>
                  </a:cubicBezTo>
                  <a:cubicBezTo>
                    <a:pt x="8556" y="5768"/>
                    <a:pt x="8593" y="5756"/>
                    <a:pt x="8626" y="5756"/>
                  </a:cubicBezTo>
                  <a:close/>
                  <a:moveTo>
                    <a:pt x="5546" y="5587"/>
                  </a:moveTo>
                  <a:cubicBezTo>
                    <a:pt x="5632" y="5587"/>
                    <a:pt x="5714" y="5676"/>
                    <a:pt x="5669" y="5766"/>
                  </a:cubicBezTo>
                  <a:cubicBezTo>
                    <a:pt x="5416" y="6241"/>
                    <a:pt x="5099" y="6716"/>
                    <a:pt x="4814" y="7128"/>
                  </a:cubicBezTo>
                  <a:cubicBezTo>
                    <a:pt x="4804" y="7156"/>
                    <a:pt x="4786" y="7168"/>
                    <a:pt x="4767" y="7168"/>
                  </a:cubicBezTo>
                  <a:cubicBezTo>
                    <a:pt x="4723" y="7168"/>
                    <a:pt x="4675" y="7108"/>
                    <a:pt x="4719" y="7064"/>
                  </a:cubicBezTo>
                  <a:cubicBezTo>
                    <a:pt x="4941" y="6589"/>
                    <a:pt x="5194" y="6082"/>
                    <a:pt x="5447" y="5639"/>
                  </a:cubicBezTo>
                  <a:cubicBezTo>
                    <a:pt x="5475" y="5602"/>
                    <a:pt x="5511" y="5587"/>
                    <a:pt x="5546" y="5587"/>
                  </a:cubicBezTo>
                  <a:close/>
                  <a:moveTo>
                    <a:pt x="6027" y="7518"/>
                  </a:moveTo>
                  <a:cubicBezTo>
                    <a:pt x="6120" y="7518"/>
                    <a:pt x="6211" y="7608"/>
                    <a:pt x="6144" y="7698"/>
                  </a:cubicBezTo>
                  <a:cubicBezTo>
                    <a:pt x="5859" y="8173"/>
                    <a:pt x="5669" y="8616"/>
                    <a:pt x="5574" y="9123"/>
                  </a:cubicBezTo>
                  <a:cubicBezTo>
                    <a:pt x="5574" y="9176"/>
                    <a:pt x="5546" y="9196"/>
                    <a:pt x="5513" y="9196"/>
                  </a:cubicBezTo>
                  <a:cubicBezTo>
                    <a:pt x="5468" y="9196"/>
                    <a:pt x="5416" y="9159"/>
                    <a:pt x="5416" y="9123"/>
                  </a:cubicBezTo>
                  <a:cubicBezTo>
                    <a:pt x="5416" y="8553"/>
                    <a:pt x="5574" y="8014"/>
                    <a:pt x="5922" y="7571"/>
                  </a:cubicBezTo>
                  <a:cubicBezTo>
                    <a:pt x="5950" y="7534"/>
                    <a:pt x="5989" y="7518"/>
                    <a:pt x="6027" y="7518"/>
                  </a:cubicBezTo>
                  <a:close/>
                  <a:moveTo>
                    <a:pt x="4240" y="8268"/>
                  </a:moveTo>
                  <a:cubicBezTo>
                    <a:pt x="4291" y="8268"/>
                    <a:pt x="4339" y="8299"/>
                    <a:pt x="4339" y="8363"/>
                  </a:cubicBezTo>
                  <a:cubicBezTo>
                    <a:pt x="4307" y="8838"/>
                    <a:pt x="4276" y="9344"/>
                    <a:pt x="4181" y="9819"/>
                  </a:cubicBezTo>
                  <a:cubicBezTo>
                    <a:pt x="4181" y="9867"/>
                    <a:pt x="4149" y="9891"/>
                    <a:pt x="4117" y="9891"/>
                  </a:cubicBezTo>
                  <a:cubicBezTo>
                    <a:pt x="4086" y="9891"/>
                    <a:pt x="4054" y="9867"/>
                    <a:pt x="4054" y="9819"/>
                  </a:cubicBezTo>
                  <a:cubicBezTo>
                    <a:pt x="4054" y="9344"/>
                    <a:pt x="4086" y="8838"/>
                    <a:pt x="4117" y="8363"/>
                  </a:cubicBezTo>
                  <a:cubicBezTo>
                    <a:pt x="4133" y="8299"/>
                    <a:pt x="4188" y="8268"/>
                    <a:pt x="4240" y="8268"/>
                  </a:cubicBezTo>
                  <a:close/>
                  <a:moveTo>
                    <a:pt x="6894" y="8437"/>
                  </a:moveTo>
                  <a:cubicBezTo>
                    <a:pt x="6975" y="8437"/>
                    <a:pt x="7066" y="8526"/>
                    <a:pt x="6999" y="8616"/>
                  </a:cubicBezTo>
                  <a:cubicBezTo>
                    <a:pt x="6682" y="9091"/>
                    <a:pt x="6492" y="9598"/>
                    <a:pt x="6492" y="10199"/>
                  </a:cubicBezTo>
                  <a:cubicBezTo>
                    <a:pt x="6492" y="10242"/>
                    <a:pt x="6460" y="10259"/>
                    <a:pt x="6425" y="10259"/>
                  </a:cubicBezTo>
                  <a:cubicBezTo>
                    <a:pt x="6382" y="10259"/>
                    <a:pt x="6334" y="10234"/>
                    <a:pt x="6334" y="10199"/>
                  </a:cubicBezTo>
                  <a:cubicBezTo>
                    <a:pt x="6302" y="9598"/>
                    <a:pt x="6492" y="8964"/>
                    <a:pt x="6809" y="8489"/>
                  </a:cubicBezTo>
                  <a:cubicBezTo>
                    <a:pt x="6828" y="8452"/>
                    <a:pt x="6860" y="8437"/>
                    <a:pt x="6894" y="8437"/>
                  </a:cubicBezTo>
                  <a:close/>
                  <a:moveTo>
                    <a:pt x="4961" y="10412"/>
                  </a:moveTo>
                  <a:cubicBezTo>
                    <a:pt x="5032" y="10412"/>
                    <a:pt x="5099" y="10461"/>
                    <a:pt x="5099" y="10548"/>
                  </a:cubicBezTo>
                  <a:cubicBezTo>
                    <a:pt x="5099" y="10928"/>
                    <a:pt x="5099" y="11340"/>
                    <a:pt x="5067" y="11688"/>
                  </a:cubicBezTo>
                  <a:cubicBezTo>
                    <a:pt x="5067" y="11739"/>
                    <a:pt x="5022" y="11771"/>
                    <a:pt x="4980" y="11771"/>
                  </a:cubicBezTo>
                  <a:cubicBezTo>
                    <a:pt x="4943" y="11771"/>
                    <a:pt x="4909" y="11747"/>
                    <a:pt x="4909" y="11688"/>
                  </a:cubicBezTo>
                  <a:cubicBezTo>
                    <a:pt x="4877" y="11308"/>
                    <a:pt x="4814" y="10896"/>
                    <a:pt x="4814" y="10516"/>
                  </a:cubicBezTo>
                  <a:cubicBezTo>
                    <a:pt x="4842" y="10445"/>
                    <a:pt x="4903" y="10412"/>
                    <a:pt x="4961" y="10412"/>
                  </a:cubicBezTo>
                  <a:close/>
                  <a:moveTo>
                    <a:pt x="12241" y="1"/>
                  </a:moveTo>
                  <a:cubicBezTo>
                    <a:pt x="11711" y="1"/>
                    <a:pt x="11115" y="135"/>
                    <a:pt x="10483" y="382"/>
                  </a:cubicBezTo>
                  <a:cubicBezTo>
                    <a:pt x="6049" y="2061"/>
                    <a:pt x="0" y="9123"/>
                    <a:pt x="4592" y="12955"/>
                  </a:cubicBezTo>
                  <a:cubicBezTo>
                    <a:pt x="4624" y="12955"/>
                    <a:pt x="4624" y="12923"/>
                    <a:pt x="4624" y="12923"/>
                  </a:cubicBezTo>
                  <a:cubicBezTo>
                    <a:pt x="4665" y="12882"/>
                    <a:pt x="4711" y="12864"/>
                    <a:pt x="4755" y="12864"/>
                  </a:cubicBezTo>
                  <a:cubicBezTo>
                    <a:pt x="4906" y="12864"/>
                    <a:pt x="5041" y="13066"/>
                    <a:pt x="4932" y="13213"/>
                  </a:cubicBezTo>
                  <a:lnTo>
                    <a:pt x="4932" y="13213"/>
                  </a:lnTo>
                  <a:cubicBezTo>
                    <a:pt x="5474" y="12598"/>
                    <a:pt x="6406" y="12312"/>
                    <a:pt x="6999" y="11688"/>
                  </a:cubicBezTo>
                  <a:cubicBezTo>
                    <a:pt x="7569" y="11086"/>
                    <a:pt x="7981" y="10389"/>
                    <a:pt x="8266" y="9598"/>
                  </a:cubicBezTo>
                  <a:cubicBezTo>
                    <a:pt x="8583" y="8679"/>
                    <a:pt x="8678" y="7729"/>
                    <a:pt x="9184" y="6906"/>
                  </a:cubicBezTo>
                  <a:cubicBezTo>
                    <a:pt x="9691" y="6019"/>
                    <a:pt x="10483" y="5386"/>
                    <a:pt x="11274" y="4847"/>
                  </a:cubicBezTo>
                  <a:cubicBezTo>
                    <a:pt x="11591" y="4657"/>
                    <a:pt x="12066" y="4404"/>
                    <a:pt x="12541" y="4087"/>
                  </a:cubicBezTo>
                  <a:cubicBezTo>
                    <a:pt x="13840" y="3327"/>
                    <a:pt x="15170" y="2314"/>
                    <a:pt x="13903" y="730"/>
                  </a:cubicBezTo>
                  <a:cubicBezTo>
                    <a:pt x="13509" y="229"/>
                    <a:pt x="12932" y="1"/>
                    <a:pt x="12241" y="1"/>
                  </a:cubicBezTo>
                  <a:close/>
                  <a:moveTo>
                    <a:pt x="4932" y="13213"/>
                  </a:moveTo>
                  <a:cubicBezTo>
                    <a:pt x="4924" y="13222"/>
                    <a:pt x="4916" y="13231"/>
                    <a:pt x="4909" y="13240"/>
                  </a:cubicBezTo>
                  <a:cubicBezTo>
                    <a:pt x="4917" y="13231"/>
                    <a:pt x="4925" y="13222"/>
                    <a:pt x="4932" y="13213"/>
                  </a:cubicBezTo>
                  <a:close/>
                </a:path>
              </a:pathLst>
            </a:custGeom>
            <a:solidFill>
              <a:schemeClr val="accent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0"/>
            <p:cNvSpPr/>
            <p:nvPr/>
          </p:nvSpPr>
          <p:spPr>
            <a:xfrm>
              <a:off x="3572478" y="2555694"/>
              <a:ext cx="51873" cy="41795"/>
            </a:xfrm>
            <a:custGeom>
              <a:rect b="b" l="l" r="r" t="t"/>
              <a:pathLst>
                <a:path extrusionOk="0" h="1269" w="1575">
                  <a:moveTo>
                    <a:pt x="1377" y="1"/>
                  </a:moveTo>
                  <a:cubicBezTo>
                    <a:pt x="1362" y="1"/>
                    <a:pt x="1348" y="5"/>
                    <a:pt x="1335" y="14"/>
                  </a:cubicBezTo>
                  <a:cubicBezTo>
                    <a:pt x="891" y="330"/>
                    <a:pt x="480" y="710"/>
                    <a:pt x="100" y="1090"/>
                  </a:cubicBezTo>
                  <a:cubicBezTo>
                    <a:pt x="1" y="1189"/>
                    <a:pt x="76" y="1269"/>
                    <a:pt x="158" y="1269"/>
                  </a:cubicBezTo>
                  <a:cubicBezTo>
                    <a:pt x="182" y="1269"/>
                    <a:pt x="205" y="1263"/>
                    <a:pt x="226" y="1249"/>
                  </a:cubicBezTo>
                  <a:cubicBezTo>
                    <a:pt x="448" y="1059"/>
                    <a:pt x="733" y="869"/>
                    <a:pt x="955" y="647"/>
                  </a:cubicBezTo>
                  <a:cubicBezTo>
                    <a:pt x="1176" y="489"/>
                    <a:pt x="1335" y="394"/>
                    <a:pt x="1493" y="235"/>
                  </a:cubicBezTo>
                  <a:cubicBezTo>
                    <a:pt x="1575" y="153"/>
                    <a:pt x="1469" y="1"/>
                    <a:pt x="1377"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0"/>
            <p:cNvSpPr/>
            <p:nvPr/>
          </p:nvSpPr>
          <p:spPr>
            <a:xfrm>
              <a:off x="3477063" y="2584249"/>
              <a:ext cx="57537" cy="45483"/>
            </a:xfrm>
            <a:custGeom>
              <a:rect b="b" l="l" r="r" t="t"/>
              <a:pathLst>
                <a:path extrusionOk="0" h="1381" w="1747">
                  <a:moveTo>
                    <a:pt x="1599" y="0"/>
                  </a:moveTo>
                  <a:cubicBezTo>
                    <a:pt x="1576" y="0"/>
                    <a:pt x="1555" y="10"/>
                    <a:pt x="1540" y="33"/>
                  </a:cubicBezTo>
                  <a:cubicBezTo>
                    <a:pt x="1096" y="508"/>
                    <a:pt x="621" y="888"/>
                    <a:pt x="51" y="1268"/>
                  </a:cubicBezTo>
                  <a:cubicBezTo>
                    <a:pt x="0" y="1294"/>
                    <a:pt x="11" y="1381"/>
                    <a:pt x="67" y="1381"/>
                  </a:cubicBezTo>
                  <a:cubicBezTo>
                    <a:pt x="80" y="1381"/>
                    <a:pt x="96" y="1376"/>
                    <a:pt x="115" y="1363"/>
                  </a:cubicBezTo>
                  <a:cubicBezTo>
                    <a:pt x="685" y="1142"/>
                    <a:pt x="1286" y="698"/>
                    <a:pt x="1698" y="192"/>
                  </a:cubicBezTo>
                  <a:cubicBezTo>
                    <a:pt x="1746" y="96"/>
                    <a:pt x="1667" y="0"/>
                    <a:pt x="1599"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0"/>
            <p:cNvSpPr/>
            <p:nvPr/>
          </p:nvSpPr>
          <p:spPr>
            <a:xfrm>
              <a:off x="3514906" y="2662175"/>
              <a:ext cx="43211" cy="43804"/>
            </a:xfrm>
            <a:custGeom>
              <a:rect b="b" l="l" r="r" t="t"/>
              <a:pathLst>
                <a:path extrusionOk="0" h="1330" w="1312">
                  <a:moveTo>
                    <a:pt x="1145" y="1"/>
                  </a:moveTo>
                  <a:cubicBezTo>
                    <a:pt x="1116" y="1"/>
                    <a:pt x="1085" y="13"/>
                    <a:pt x="1056" y="42"/>
                  </a:cubicBezTo>
                  <a:cubicBezTo>
                    <a:pt x="707" y="391"/>
                    <a:pt x="391" y="802"/>
                    <a:pt x="74" y="1183"/>
                  </a:cubicBezTo>
                  <a:cubicBezTo>
                    <a:pt x="1" y="1256"/>
                    <a:pt x="60" y="1330"/>
                    <a:pt x="120" y="1330"/>
                  </a:cubicBezTo>
                  <a:cubicBezTo>
                    <a:pt x="137" y="1330"/>
                    <a:pt x="155" y="1323"/>
                    <a:pt x="169" y="1309"/>
                  </a:cubicBezTo>
                  <a:cubicBezTo>
                    <a:pt x="549" y="961"/>
                    <a:pt x="898" y="581"/>
                    <a:pt x="1214" y="232"/>
                  </a:cubicBezTo>
                  <a:cubicBezTo>
                    <a:pt x="1311" y="135"/>
                    <a:pt x="1241" y="1"/>
                    <a:pt x="1145"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0"/>
            <p:cNvSpPr/>
            <p:nvPr/>
          </p:nvSpPr>
          <p:spPr>
            <a:xfrm>
              <a:off x="3491785" y="2639482"/>
              <a:ext cx="37480" cy="48151"/>
            </a:xfrm>
            <a:custGeom>
              <a:rect b="b" l="l" r="r" t="t"/>
              <a:pathLst>
                <a:path extrusionOk="0" h="1462" w="1138">
                  <a:moveTo>
                    <a:pt x="945" y="1"/>
                  </a:moveTo>
                  <a:cubicBezTo>
                    <a:pt x="906" y="1"/>
                    <a:pt x="867" y="20"/>
                    <a:pt x="839" y="66"/>
                  </a:cubicBezTo>
                  <a:cubicBezTo>
                    <a:pt x="649" y="478"/>
                    <a:pt x="396" y="890"/>
                    <a:pt x="48" y="1301"/>
                  </a:cubicBezTo>
                  <a:cubicBezTo>
                    <a:pt x="0" y="1373"/>
                    <a:pt x="60" y="1462"/>
                    <a:pt x="119" y="1462"/>
                  </a:cubicBezTo>
                  <a:cubicBezTo>
                    <a:pt x="139" y="1462"/>
                    <a:pt x="159" y="1452"/>
                    <a:pt x="174" y="1428"/>
                  </a:cubicBezTo>
                  <a:cubicBezTo>
                    <a:pt x="364" y="1238"/>
                    <a:pt x="554" y="1048"/>
                    <a:pt x="713" y="795"/>
                  </a:cubicBezTo>
                  <a:cubicBezTo>
                    <a:pt x="776" y="795"/>
                    <a:pt x="808" y="763"/>
                    <a:pt x="839" y="731"/>
                  </a:cubicBezTo>
                  <a:cubicBezTo>
                    <a:pt x="934" y="541"/>
                    <a:pt x="998" y="383"/>
                    <a:pt x="1093" y="225"/>
                  </a:cubicBezTo>
                  <a:cubicBezTo>
                    <a:pt x="1138" y="113"/>
                    <a:pt x="1040" y="1"/>
                    <a:pt x="945"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0"/>
            <p:cNvSpPr/>
            <p:nvPr/>
          </p:nvSpPr>
          <p:spPr>
            <a:xfrm>
              <a:off x="3305534" y="2387293"/>
              <a:ext cx="569973" cy="576527"/>
            </a:xfrm>
            <a:custGeom>
              <a:rect b="b" l="l" r="r" t="t"/>
              <a:pathLst>
                <a:path extrusionOk="0" h="17505" w="17306">
                  <a:moveTo>
                    <a:pt x="10842" y="2017"/>
                  </a:moveTo>
                  <a:cubicBezTo>
                    <a:pt x="11279" y="2017"/>
                    <a:pt x="11711" y="2098"/>
                    <a:pt x="12132" y="2276"/>
                  </a:cubicBezTo>
                  <a:cubicBezTo>
                    <a:pt x="13082" y="2720"/>
                    <a:pt x="13873" y="3670"/>
                    <a:pt x="13715" y="4778"/>
                  </a:cubicBezTo>
                  <a:cubicBezTo>
                    <a:pt x="13493" y="6203"/>
                    <a:pt x="11973" y="6837"/>
                    <a:pt x="10896" y="7502"/>
                  </a:cubicBezTo>
                  <a:cubicBezTo>
                    <a:pt x="9345" y="8452"/>
                    <a:pt x="8426" y="9465"/>
                    <a:pt x="7920" y="11207"/>
                  </a:cubicBezTo>
                  <a:cubicBezTo>
                    <a:pt x="7761" y="11745"/>
                    <a:pt x="7603" y="12315"/>
                    <a:pt x="7413" y="12822"/>
                  </a:cubicBezTo>
                  <a:cubicBezTo>
                    <a:pt x="7286" y="13139"/>
                    <a:pt x="7128" y="13424"/>
                    <a:pt x="6938" y="13740"/>
                  </a:cubicBezTo>
                  <a:cubicBezTo>
                    <a:pt x="6273" y="14754"/>
                    <a:pt x="4911" y="16021"/>
                    <a:pt x="3644" y="16052"/>
                  </a:cubicBezTo>
                  <a:cubicBezTo>
                    <a:pt x="3518" y="16052"/>
                    <a:pt x="3486" y="15989"/>
                    <a:pt x="3454" y="15894"/>
                  </a:cubicBezTo>
                  <a:lnTo>
                    <a:pt x="3454" y="15862"/>
                  </a:lnTo>
                  <a:cubicBezTo>
                    <a:pt x="1396" y="14532"/>
                    <a:pt x="1206" y="12220"/>
                    <a:pt x="1902" y="10130"/>
                  </a:cubicBezTo>
                  <a:cubicBezTo>
                    <a:pt x="2219" y="9148"/>
                    <a:pt x="2726" y="8230"/>
                    <a:pt x="3328" y="7438"/>
                  </a:cubicBezTo>
                  <a:cubicBezTo>
                    <a:pt x="4813" y="5540"/>
                    <a:pt x="7948" y="2017"/>
                    <a:pt x="10842" y="2017"/>
                  </a:cubicBezTo>
                  <a:close/>
                  <a:moveTo>
                    <a:pt x="12787" y="0"/>
                  </a:moveTo>
                  <a:cubicBezTo>
                    <a:pt x="12624" y="0"/>
                    <a:pt x="12458" y="9"/>
                    <a:pt x="12290" y="28"/>
                  </a:cubicBezTo>
                  <a:cubicBezTo>
                    <a:pt x="8205" y="440"/>
                    <a:pt x="4563" y="3955"/>
                    <a:pt x="2377" y="7185"/>
                  </a:cubicBezTo>
                  <a:cubicBezTo>
                    <a:pt x="1839" y="8040"/>
                    <a:pt x="1269" y="8927"/>
                    <a:pt x="889" y="9877"/>
                  </a:cubicBezTo>
                  <a:cubicBezTo>
                    <a:pt x="477" y="10827"/>
                    <a:pt x="161" y="11840"/>
                    <a:pt x="129" y="12854"/>
                  </a:cubicBezTo>
                  <a:cubicBezTo>
                    <a:pt x="1" y="15106"/>
                    <a:pt x="1611" y="17504"/>
                    <a:pt x="3772" y="17504"/>
                  </a:cubicBezTo>
                  <a:cubicBezTo>
                    <a:pt x="4284" y="17504"/>
                    <a:pt x="4828" y="17369"/>
                    <a:pt x="5386" y="17066"/>
                  </a:cubicBezTo>
                  <a:cubicBezTo>
                    <a:pt x="5434" y="17034"/>
                    <a:pt x="5465" y="17018"/>
                    <a:pt x="5489" y="17018"/>
                  </a:cubicBezTo>
                  <a:cubicBezTo>
                    <a:pt x="5513" y="17018"/>
                    <a:pt x="5529" y="17034"/>
                    <a:pt x="5544" y="17066"/>
                  </a:cubicBezTo>
                  <a:cubicBezTo>
                    <a:pt x="7128" y="16274"/>
                    <a:pt x="7698" y="14564"/>
                    <a:pt x="8331" y="12949"/>
                  </a:cubicBezTo>
                  <a:lnTo>
                    <a:pt x="8806" y="11872"/>
                  </a:lnTo>
                  <a:cubicBezTo>
                    <a:pt x="9440" y="10605"/>
                    <a:pt x="10326" y="9782"/>
                    <a:pt x="11561" y="9053"/>
                  </a:cubicBezTo>
                  <a:cubicBezTo>
                    <a:pt x="13430" y="7977"/>
                    <a:pt x="15805" y="7312"/>
                    <a:pt x="16470" y="4968"/>
                  </a:cubicBezTo>
                  <a:cubicBezTo>
                    <a:pt x="17305" y="2344"/>
                    <a:pt x="15416" y="0"/>
                    <a:pt x="12787"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0"/>
            <p:cNvSpPr/>
            <p:nvPr/>
          </p:nvSpPr>
          <p:spPr>
            <a:xfrm>
              <a:off x="3421994" y="2656609"/>
              <a:ext cx="34252" cy="52103"/>
            </a:xfrm>
            <a:custGeom>
              <a:rect b="b" l="l" r="r" t="t"/>
              <a:pathLst>
                <a:path extrusionOk="0" h="1582" w="1040">
                  <a:moveTo>
                    <a:pt x="872" y="1"/>
                  </a:moveTo>
                  <a:cubicBezTo>
                    <a:pt x="837" y="1"/>
                    <a:pt x="801" y="16"/>
                    <a:pt x="773" y="53"/>
                  </a:cubicBezTo>
                  <a:cubicBezTo>
                    <a:pt x="520" y="528"/>
                    <a:pt x="267" y="1003"/>
                    <a:pt x="45" y="1478"/>
                  </a:cubicBezTo>
                  <a:cubicBezTo>
                    <a:pt x="1" y="1522"/>
                    <a:pt x="49" y="1582"/>
                    <a:pt x="93" y="1582"/>
                  </a:cubicBezTo>
                  <a:cubicBezTo>
                    <a:pt x="112" y="1582"/>
                    <a:pt x="130" y="1570"/>
                    <a:pt x="140" y="1542"/>
                  </a:cubicBezTo>
                  <a:cubicBezTo>
                    <a:pt x="425" y="1130"/>
                    <a:pt x="742" y="655"/>
                    <a:pt x="995" y="180"/>
                  </a:cubicBezTo>
                  <a:cubicBezTo>
                    <a:pt x="1040" y="90"/>
                    <a:pt x="958" y="1"/>
                    <a:pt x="872"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0"/>
            <p:cNvSpPr/>
            <p:nvPr/>
          </p:nvSpPr>
          <p:spPr>
            <a:xfrm>
              <a:off x="3473539" y="2750476"/>
              <a:ext cx="25492" cy="60073"/>
            </a:xfrm>
            <a:custGeom>
              <a:rect b="b" l="l" r="r" t="t"/>
              <a:pathLst>
                <a:path extrusionOk="0" h="1824" w="774">
                  <a:moveTo>
                    <a:pt x="617" y="1"/>
                  </a:moveTo>
                  <a:cubicBezTo>
                    <a:pt x="586" y="1"/>
                    <a:pt x="557" y="16"/>
                    <a:pt x="538" y="53"/>
                  </a:cubicBezTo>
                  <a:cubicBezTo>
                    <a:pt x="222" y="528"/>
                    <a:pt x="0" y="1162"/>
                    <a:pt x="63" y="1763"/>
                  </a:cubicBezTo>
                  <a:cubicBezTo>
                    <a:pt x="63" y="1798"/>
                    <a:pt x="111" y="1823"/>
                    <a:pt x="154" y="1823"/>
                  </a:cubicBezTo>
                  <a:cubicBezTo>
                    <a:pt x="189" y="1823"/>
                    <a:pt x="222" y="1806"/>
                    <a:pt x="222" y="1763"/>
                  </a:cubicBezTo>
                  <a:cubicBezTo>
                    <a:pt x="222" y="1162"/>
                    <a:pt x="412" y="655"/>
                    <a:pt x="728" y="180"/>
                  </a:cubicBezTo>
                  <a:cubicBezTo>
                    <a:pt x="773" y="90"/>
                    <a:pt x="691" y="1"/>
                    <a:pt x="617"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0"/>
            <p:cNvSpPr/>
            <p:nvPr/>
          </p:nvSpPr>
          <p:spPr>
            <a:xfrm>
              <a:off x="3446400" y="2720241"/>
              <a:ext cx="26249" cy="55265"/>
            </a:xfrm>
            <a:custGeom>
              <a:rect b="b" l="l" r="r" t="t"/>
              <a:pathLst>
                <a:path extrusionOk="0" h="1678" w="797">
                  <a:moveTo>
                    <a:pt x="612" y="0"/>
                  </a:moveTo>
                  <a:cubicBezTo>
                    <a:pt x="574" y="0"/>
                    <a:pt x="535" y="16"/>
                    <a:pt x="507" y="53"/>
                  </a:cubicBezTo>
                  <a:cubicBezTo>
                    <a:pt x="159" y="496"/>
                    <a:pt x="1" y="1035"/>
                    <a:pt x="1" y="1605"/>
                  </a:cubicBezTo>
                  <a:cubicBezTo>
                    <a:pt x="1" y="1641"/>
                    <a:pt x="53" y="1678"/>
                    <a:pt x="98" y="1678"/>
                  </a:cubicBezTo>
                  <a:cubicBezTo>
                    <a:pt x="131" y="1678"/>
                    <a:pt x="159" y="1658"/>
                    <a:pt x="159" y="1605"/>
                  </a:cubicBezTo>
                  <a:cubicBezTo>
                    <a:pt x="254" y="1098"/>
                    <a:pt x="444" y="623"/>
                    <a:pt x="729" y="180"/>
                  </a:cubicBezTo>
                  <a:cubicBezTo>
                    <a:pt x="796" y="90"/>
                    <a:pt x="705" y="0"/>
                    <a:pt x="612"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0"/>
            <p:cNvSpPr/>
            <p:nvPr/>
          </p:nvSpPr>
          <p:spPr>
            <a:xfrm>
              <a:off x="3428680" y="2816116"/>
              <a:ext cx="7312" cy="44232"/>
            </a:xfrm>
            <a:custGeom>
              <a:rect b="b" l="l" r="r" t="t"/>
              <a:pathLst>
                <a:path extrusionOk="0" h="1343" w="222">
                  <a:moveTo>
                    <a:pt x="111" y="0"/>
                  </a:moveTo>
                  <a:cubicBezTo>
                    <a:pt x="56" y="0"/>
                    <a:pt x="0" y="40"/>
                    <a:pt x="0" y="119"/>
                  </a:cubicBezTo>
                  <a:cubicBezTo>
                    <a:pt x="0" y="499"/>
                    <a:pt x="32" y="911"/>
                    <a:pt x="32" y="1259"/>
                  </a:cubicBezTo>
                  <a:cubicBezTo>
                    <a:pt x="32" y="1318"/>
                    <a:pt x="66" y="1342"/>
                    <a:pt x="103" y="1342"/>
                  </a:cubicBezTo>
                  <a:cubicBezTo>
                    <a:pt x="145" y="1342"/>
                    <a:pt x="190" y="1310"/>
                    <a:pt x="190" y="1259"/>
                  </a:cubicBezTo>
                  <a:cubicBezTo>
                    <a:pt x="222" y="911"/>
                    <a:pt x="222" y="499"/>
                    <a:pt x="222" y="119"/>
                  </a:cubicBezTo>
                  <a:cubicBezTo>
                    <a:pt x="222" y="40"/>
                    <a:pt x="166" y="0"/>
                    <a:pt x="111"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0"/>
            <p:cNvSpPr/>
            <p:nvPr/>
          </p:nvSpPr>
          <p:spPr>
            <a:xfrm>
              <a:off x="3748881" y="2387458"/>
              <a:ext cx="551793" cy="655242"/>
            </a:xfrm>
            <a:custGeom>
              <a:rect b="b" l="l" r="r" t="t"/>
              <a:pathLst>
                <a:path extrusionOk="0" h="19895" w="16754">
                  <a:moveTo>
                    <a:pt x="11956" y="448"/>
                  </a:moveTo>
                  <a:cubicBezTo>
                    <a:pt x="13899" y="448"/>
                    <a:pt x="15598" y="2390"/>
                    <a:pt x="15835" y="4457"/>
                  </a:cubicBezTo>
                  <a:cubicBezTo>
                    <a:pt x="15962" y="5502"/>
                    <a:pt x="15835" y="6515"/>
                    <a:pt x="15613" y="7497"/>
                  </a:cubicBezTo>
                  <a:cubicBezTo>
                    <a:pt x="15360" y="8510"/>
                    <a:pt x="14980" y="9492"/>
                    <a:pt x="14568" y="10410"/>
                  </a:cubicBezTo>
                  <a:cubicBezTo>
                    <a:pt x="12953" y="13989"/>
                    <a:pt x="9945" y="18042"/>
                    <a:pt x="5986" y="19119"/>
                  </a:cubicBezTo>
                  <a:cubicBezTo>
                    <a:pt x="5604" y="19219"/>
                    <a:pt x="5226" y="19267"/>
                    <a:pt x="4858" y="19267"/>
                  </a:cubicBezTo>
                  <a:cubicBezTo>
                    <a:pt x="2550" y="19267"/>
                    <a:pt x="682" y="17389"/>
                    <a:pt x="982" y="14876"/>
                  </a:cubicBezTo>
                  <a:cubicBezTo>
                    <a:pt x="1267" y="12469"/>
                    <a:pt x="3484" y="11392"/>
                    <a:pt x="5194" y="9999"/>
                  </a:cubicBezTo>
                  <a:cubicBezTo>
                    <a:pt x="6303" y="9143"/>
                    <a:pt x="7063" y="8130"/>
                    <a:pt x="7506" y="6800"/>
                  </a:cubicBezTo>
                  <a:cubicBezTo>
                    <a:pt x="7570" y="6452"/>
                    <a:pt x="7696" y="6072"/>
                    <a:pt x="7760" y="5692"/>
                  </a:cubicBezTo>
                  <a:cubicBezTo>
                    <a:pt x="8140" y="3981"/>
                    <a:pt x="8393" y="2208"/>
                    <a:pt x="9818" y="1163"/>
                  </a:cubicBezTo>
                  <a:cubicBezTo>
                    <a:pt x="9834" y="1195"/>
                    <a:pt x="9866" y="1210"/>
                    <a:pt x="9897" y="1210"/>
                  </a:cubicBezTo>
                  <a:cubicBezTo>
                    <a:pt x="9929" y="1210"/>
                    <a:pt x="9961" y="1195"/>
                    <a:pt x="9976" y="1163"/>
                  </a:cubicBezTo>
                  <a:cubicBezTo>
                    <a:pt x="10634" y="664"/>
                    <a:pt x="11308" y="448"/>
                    <a:pt x="11956" y="448"/>
                  </a:cubicBezTo>
                  <a:close/>
                  <a:moveTo>
                    <a:pt x="12244" y="1"/>
                  </a:moveTo>
                  <a:cubicBezTo>
                    <a:pt x="11608" y="1"/>
                    <a:pt x="10978" y="166"/>
                    <a:pt x="10420" y="498"/>
                  </a:cubicBezTo>
                  <a:cubicBezTo>
                    <a:pt x="10399" y="498"/>
                    <a:pt x="10349" y="484"/>
                    <a:pt x="10300" y="484"/>
                  </a:cubicBezTo>
                  <a:cubicBezTo>
                    <a:pt x="10275" y="484"/>
                    <a:pt x="10251" y="487"/>
                    <a:pt x="10230" y="498"/>
                  </a:cubicBezTo>
                  <a:cubicBezTo>
                    <a:pt x="7633" y="1575"/>
                    <a:pt x="7601" y="4266"/>
                    <a:pt x="6904" y="6610"/>
                  </a:cubicBezTo>
                  <a:cubicBezTo>
                    <a:pt x="5891" y="9682"/>
                    <a:pt x="2534" y="10315"/>
                    <a:pt x="1046" y="12975"/>
                  </a:cubicBezTo>
                  <a:cubicBezTo>
                    <a:pt x="1" y="14749"/>
                    <a:pt x="159" y="17092"/>
                    <a:pt x="1584" y="18581"/>
                  </a:cubicBezTo>
                  <a:cubicBezTo>
                    <a:pt x="2455" y="19510"/>
                    <a:pt x="3562" y="19895"/>
                    <a:pt x="4718" y="19895"/>
                  </a:cubicBezTo>
                  <a:cubicBezTo>
                    <a:pt x="5454" y="19895"/>
                    <a:pt x="6209" y="19739"/>
                    <a:pt x="6936" y="19468"/>
                  </a:cubicBezTo>
                  <a:cubicBezTo>
                    <a:pt x="11687" y="17567"/>
                    <a:pt x="15202" y="12184"/>
                    <a:pt x="16279" y="7307"/>
                  </a:cubicBezTo>
                  <a:cubicBezTo>
                    <a:pt x="16754" y="5090"/>
                    <a:pt x="16564" y="2525"/>
                    <a:pt x="14727" y="941"/>
                  </a:cubicBezTo>
                  <a:cubicBezTo>
                    <a:pt x="14010" y="316"/>
                    <a:pt x="13122" y="1"/>
                    <a:pt x="12244"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0"/>
            <p:cNvSpPr/>
            <p:nvPr/>
          </p:nvSpPr>
          <p:spPr>
            <a:xfrm>
              <a:off x="3863629" y="2447994"/>
              <a:ext cx="454766" cy="497549"/>
            </a:xfrm>
            <a:custGeom>
              <a:rect b="b" l="l" r="r" t="t"/>
              <a:pathLst>
                <a:path extrusionOk="0" h="15107" w="13808">
                  <a:moveTo>
                    <a:pt x="8304" y="409"/>
                  </a:moveTo>
                  <a:cubicBezTo>
                    <a:pt x="8240" y="539"/>
                    <a:pt x="8360" y="692"/>
                    <a:pt x="8488" y="692"/>
                  </a:cubicBezTo>
                  <a:cubicBezTo>
                    <a:pt x="8544" y="692"/>
                    <a:pt x="8601" y="663"/>
                    <a:pt x="8646" y="592"/>
                  </a:cubicBezTo>
                  <a:cubicBezTo>
                    <a:pt x="8646" y="560"/>
                    <a:pt x="8678" y="560"/>
                    <a:pt x="8678" y="528"/>
                  </a:cubicBezTo>
                  <a:lnTo>
                    <a:pt x="8678" y="528"/>
                  </a:lnTo>
                  <a:cubicBezTo>
                    <a:pt x="13808" y="3569"/>
                    <a:pt x="9026" y="11486"/>
                    <a:pt x="4909" y="13893"/>
                  </a:cubicBezTo>
                  <a:cubicBezTo>
                    <a:pt x="4171" y="14324"/>
                    <a:pt x="3444" y="14572"/>
                    <a:pt x="2802" y="14572"/>
                  </a:cubicBezTo>
                  <a:cubicBezTo>
                    <a:pt x="2314" y="14572"/>
                    <a:pt x="1876" y="14429"/>
                    <a:pt x="1520" y="14114"/>
                  </a:cubicBezTo>
                  <a:cubicBezTo>
                    <a:pt x="0" y="12721"/>
                    <a:pt x="1109" y="11486"/>
                    <a:pt x="2217" y="10567"/>
                  </a:cubicBezTo>
                  <a:cubicBezTo>
                    <a:pt x="2660" y="10187"/>
                    <a:pt x="3104" y="9902"/>
                    <a:pt x="3420" y="9712"/>
                  </a:cubicBezTo>
                  <a:cubicBezTo>
                    <a:pt x="4117" y="9047"/>
                    <a:pt x="4782" y="8256"/>
                    <a:pt x="5162" y="7337"/>
                  </a:cubicBezTo>
                  <a:cubicBezTo>
                    <a:pt x="5511" y="6419"/>
                    <a:pt x="5416" y="5469"/>
                    <a:pt x="5574" y="4519"/>
                  </a:cubicBezTo>
                  <a:cubicBezTo>
                    <a:pt x="5701" y="3695"/>
                    <a:pt x="6017" y="2904"/>
                    <a:pt x="6492" y="2207"/>
                  </a:cubicBezTo>
                  <a:cubicBezTo>
                    <a:pt x="6990" y="1523"/>
                    <a:pt x="7852" y="1084"/>
                    <a:pt x="8304" y="409"/>
                  </a:cubicBezTo>
                  <a:close/>
                  <a:moveTo>
                    <a:pt x="8507" y="1"/>
                  </a:moveTo>
                  <a:cubicBezTo>
                    <a:pt x="8481" y="1"/>
                    <a:pt x="8454" y="7"/>
                    <a:pt x="8424" y="22"/>
                  </a:cubicBezTo>
                  <a:cubicBezTo>
                    <a:pt x="7126" y="243"/>
                    <a:pt x="6049" y="1763"/>
                    <a:pt x="5542" y="2872"/>
                  </a:cubicBezTo>
                  <a:cubicBezTo>
                    <a:pt x="5384" y="3220"/>
                    <a:pt x="5321" y="3537"/>
                    <a:pt x="5226" y="3854"/>
                  </a:cubicBezTo>
                  <a:cubicBezTo>
                    <a:pt x="5099" y="4360"/>
                    <a:pt x="5067" y="4930"/>
                    <a:pt x="5004" y="5500"/>
                  </a:cubicBezTo>
                  <a:cubicBezTo>
                    <a:pt x="4751" y="7305"/>
                    <a:pt x="3991" y="8446"/>
                    <a:pt x="2660" y="9617"/>
                  </a:cubicBezTo>
                  <a:cubicBezTo>
                    <a:pt x="1679" y="10472"/>
                    <a:pt x="285" y="11359"/>
                    <a:pt x="317" y="12784"/>
                  </a:cubicBezTo>
                  <a:cubicBezTo>
                    <a:pt x="349" y="13956"/>
                    <a:pt x="1299" y="14748"/>
                    <a:pt x="2344" y="15001"/>
                  </a:cubicBezTo>
                  <a:cubicBezTo>
                    <a:pt x="2617" y="15073"/>
                    <a:pt x="2889" y="15106"/>
                    <a:pt x="3159" y="15106"/>
                  </a:cubicBezTo>
                  <a:cubicBezTo>
                    <a:pt x="6226" y="15106"/>
                    <a:pt x="8970" y="10748"/>
                    <a:pt x="10134" y="8477"/>
                  </a:cubicBezTo>
                  <a:cubicBezTo>
                    <a:pt x="10609" y="7622"/>
                    <a:pt x="10958" y="6609"/>
                    <a:pt x="11116" y="5595"/>
                  </a:cubicBezTo>
                  <a:cubicBezTo>
                    <a:pt x="11496" y="3410"/>
                    <a:pt x="10926" y="1162"/>
                    <a:pt x="8678" y="180"/>
                  </a:cubicBezTo>
                  <a:lnTo>
                    <a:pt x="8678" y="117"/>
                  </a:lnTo>
                  <a:cubicBezTo>
                    <a:pt x="8653" y="68"/>
                    <a:pt x="8592" y="1"/>
                    <a:pt x="8507"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0"/>
            <p:cNvSpPr/>
            <p:nvPr/>
          </p:nvSpPr>
          <p:spPr>
            <a:xfrm>
              <a:off x="3933123" y="2851852"/>
              <a:ext cx="47723" cy="35405"/>
            </a:xfrm>
            <a:custGeom>
              <a:rect b="b" l="l" r="r" t="t"/>
              <a:pathLst>
                <a:path extrusionOk="0" h="1075" w="1449">
                  <a:moveTo>
                    <a:pt x="1275" y="1"/>
                  </a:moveTo>
                  <a:cubicBezTo>
                    <a:pt x="1256" y="1"/>
                    <a:pt x="1236" y="5"/>
                    <a:pt x="1215" y="16"/>
                  </a:cubicBezTo>
                  <a:cubicBezTo>
                    <a:pt x="867" y="301"/>
                    <a:pt x="455" y="522"/>
                    <a:pt x="107" y="839"/>
                  </a:cubicBezTo>
                  <a:cubicBezTo>
                    <a:pt x="0" y="946"/>
                    <a:pt x="96" y="1075"/>
                    <a:pt x="205" y="1075"/>
                  </a:cubicBezTo>
                  <a:cubicBezTo>
                    <a:pt x="225" y="1075"/>
                    <a:pt x="246" y="1071"/>
                    <a:pt x="265" y="1061"/>
                  </a:cubicBezTo>
                  <a:cubicBezTo>
                    <a:pt x="677" y="776"/>
                    <a:pt x="1025" y="459"/>
                    <a:pt x="1342" y="206"/>
                  </a:cubicBezTo>
                  <a:cubicBezTo>
                    <a:pt x="1449" y="126"/>
                    <a:pt x="1376" y="1"/>
                    <a:pt x="1275"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0"/>
            <p:cNvSpPr/>
            <p:nvPr/>
          </p:nvSpPr>
          <p:spPr>
            <a:xfrm>
              <a:off x="3950448" y="2769545"/>
              <a:ext cx="63136" cy="55034"/>
            </a:xfrm>
            <a:custGeom>
              <a:rect b="b" l="l" r="r" t="t"/>
              <a:pathLst>
                <a:path extrusionOk="0" h="1671" w="1917">
                  <a:moveTo>
                    <a:pt x="1831" y="1"/>
                  </a:moveTo>
                  <a:cubicBezTo>
                    <a:pt x="1818" y="1"/>
                    <a:pt x="1806" y="5"/>
                    <a:pt x="1798" y="13"/>
                  </a:cubicBezTo>
                  <a:cubicBezTo>
                    <a:pt x="1260" y="551"/>
                    <a:pt x="689" y="963"/>
                    <a:pt x="56" y="1406"/>
                  </a:cubicBezTo>
                  <a:cubicBezTo>
                    <a:pt x="0" y="1490"/>
                    <a:pt x="67" y="1671"/>
                    <a:pt x="170" y="1671"/>
                  </a:cubicBezTo>
                  <a:cubicBezTo>
                    <a:pt x="184" y="1671"/>
                    <a:pt x="199" y="1667"/>
                    <a:pt x="214" y="1659"/>
                  </a:cubicBezTo>
                  <a:cubicBezTo>
                    <a:pt x="689" y="1406"/>
                    <a:pt x="1101" y="1089"/>
                    <a:pt x="1355" y="741"/>
                  </a:cubicBezTo>
                  <a:cubicBezTo>
                    <a:pt x="1576" y="519"/>
                    <a:pt x="1735" y="298"/>
                    <a:pt x="1893" y="108"/>
                  </a:cubicBezTo>
                  <a:cubicBezTo>
                    <a:pt x="1917" y="36"/>
                    <a:pt x="1869" y="1"/>
                    <a:pt x="1831"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0"/>
            <p:cNvSpPr/>
            <p:nvPr/>
          </p:nvSpPr>
          <p:spPr>
            <a:xfrm>
              <a:off x="3999489" y="2825437"/>
              <a:ext cx="75026" cy="61490"/>
            </a:xfrm>
            <a:custGeom>
              <a:rect b="b" l="l" r="r" t="t"/>
              <a:pathLst>
                <a:path extrusionOk="0" h="1867" w="2278">
                  <a:moveTo>
                    <a:pt x="2164" y="0"/>
                  </a:moveTo>
                  <a:cubicBezTo>
                    <a:pt x="2138" y="0"/>
                    <a:pt x="2109" y="8"/>
                    <a:pt x="2082" y="26"/>
                  </a:cubicBezTo>
                  <a:cubicBezTo>
                    <a:pt x="1734" y="374"/>
                    <a:pt x="1354" y="691"/>
                    <a:pt x="942" y="1008"/>
                  </a:cubicBezTo>
                  <a:cubicBezTo>
                    <a:pt x="657" y="1261"/>
                    <a:pt x="404" y="1451"/>
                    <a:pt x="87" y="1641"/>
                  </a:cubicBezTo>
                  <a:cubicBezTo>
                    <a:pt x="1" y="1727"/>
                    <a:pt x="72" y="1867"/>
                    <a:pt x="157" y="1867"/>
                  </a:cubicBezTo>
                  <a:cubicBezTo>
                    <a:pt x="165" y="1867"/>
                    <a:pt x="174" y="1865"/>
                    <a:pt x="182" y="1863"/>
                  </a:cubicBezTo>
                  <a:cubicBezTo>
                    <a:pt x="277" y="1799"/>
                    <a:pt x="309" y="1768"/>
                    <a:pt x="404" y="1704"/>
                  </a:cubicBezTo>
                  <a:cubicBezTo>
                    <a:pt x="1069" y="1293"/>
                    <a:pt x="1702" y="754"/>
                    <a:pt x="2209" y="121"/>
                  </a:cubicBezTo>
                  <a:cubicBezTo>
                    <a:pt x="2278" y="52"/>
                    <a:pt x="2231" y="0"/>
                    <a:pt x="2164"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0"/>
            <p:cNvSpPr/>
            <p:nvPr/>
          </p:nvSpPr>
          <p:spPr>
            <a:xfrm>
              <a:off x="3863629" y="2460180"/>
              <a:ext cx="454766" cy="467776"/>
            </a:xfrm>
            <a:custGeom>
              <a:rect b="b" l="l" r="r" t="t"/>
              <a:pathLst>
                <a:path extrusionOk="0" h="14203" w="13808">
                  <a:moveTo>
                    <a:pt x="8329" y="0"/>
                  </a:moveTo>
                  <a:cubicBezTo>
                    <a:pt x="8319" y="13"/>
                    <a:pt x="8310" y="26"/>
                    <a:pt x="8304" y="39"/>
                  </a:cubicBezTo>
                  <a:lnTo>
                    <a:pt x="8304" y="39"/>
                  </a:lnTo>
                  <a:cubicBezTo>
                    <a:pt x="8312" y="26"/>
                    <a:pt x="8321" y="13"/>
                    <a:pt x="8329" y="0"/>
                  </a:cubicBezTo>
                  <a:close/>
                  <a:moveTo>
                    <a:pt x="8488" y="1377"/>
                  </a:moveTo>
                  <a:cubicBezTo>
                    <a:pt x="8515" y="1377"/>
                    <a:pt x="8539" y="1390"/>
                    <a:pt x="8551" y="1425"/>
                  </a:cubicBezTo>
                  <a:cubicBezTo>
                    <a:pt x="8678" y="1805"/>
                    <a:pt x="8741" y="2185"/>
                    <a:pt x="8836" y="2565"/>
                  </a:cubicBezTo>
                  <a:cubicBezTo>
                    <a:pt x="8836" y="2652"/>
                    <a:pt x="8759" y="2701"/>
                    <a:pt x="8685" y="2701"/>
                  </a:cubicBezTo>
                  <a:cubicBezTo>
                    <a:pt x="8624" y="2701"/>
                    <a:pt x="8565" y="2668"/>
                    <a:pt x="8551" y="2597"/>
                  </a:cubicBezTo>
                  <a:cubicBezTo>
                    <a:pt x="8488" y="2217"/>
                    <a:pt x="8424" y="1868"/>
                    <a:pt x="8393" y="1457"/>
                  </a:cubicBezTo>
                  <a:cubicBezTo>
                    <a:pt x="8393" y="1417"/>
                    <a:pt x="8443" y="1377"/>
                    <a:pt x="8488" y="1377"/>
                  </a:cubicBezTo>
                  <a:close/>
                  <a:moveTo>
                    <a:pt x="9661" y="3012"/>
                  </a:moveTo>
                  <a:cubicBezTo>
                    <a:pt x="9691" y="3012"/>
                    <a:pt x="9726" y="3029"/>
                    <a:pt x="9754" y="3072"/>
                  </a:cubicBezTo>
                  <a:cubicBezTo>
                    <a:pt x="9818" y="3547"/>
                    <a:pt x="9849" y="4085"/>
                    <a:pt x="9913" y="4560"/>
                  </a:cubicBezTo>
                  <a:cubicBezTo>
                    <a:pt x="9913" y="4647"/>
                    <a:pt x="9846" y="4696"/>
                    <a:pt x="9780" y="4696"/>
                  </a:cubicBezTo>
                  <a:cubicBezTo>
                    <a:pt x="9726" y="4696"/>
                    <a:pt x="9674" y="4663"/>
                    <a:pt x="9659" y="4592"/>
                  </a:cubicBezTo>
                  <a:cubicBezTo>
                    <a:pt x="9628" y="4117"/>
                    <a:pt x="9596" y="3610"/>
                    <a:pt x="9596" y="3072"/>
                  </a:cubicBezTo>
                  <a:cubicBezTo>
                    <a:pt x="9596" y="3037"/>
                    <a:pt x="9625" y="3012"/>
                    <a:pt x="9661" y="3012"/>
                  </a:cubicBezTo>
                  <a:close/>
                  <a:moveTo>
                    <a:pt x="7395" y="3040"/>
                  </a:moveTo>
                  <a:cubicBezTo>
                    <a:pt x="7435" y="3040"/>
                    <a:pt x="7474" y="3072"/>
                    <a:pt x="7474" y="3135"/>
                  </a:cubicBezTo>
                  <a:cubicBezTo>
                    <a:pt x="7601" y="3705"/>
                    <a:pt x="7537" y="4339"/>
                    <a:pt x="7284" y="4909"/>
                  </a:cubicBezTo>
                  <a:cubicBezTo>
                    <a:pt x="7264" y="4950"/>
                    <a:pt x="7223" y="4967"/>
                    <a:pt x="7181" y="4967"/>
                  </a:cubicBezTo>
                  <a:cubicBezTo>
                    <a:pt x="7093" y="4967"/>
                    <a:pt x="6998" y="4889"/>
                    <a:pt x="7062" y="4782"/>
                  </a:cubicBezTo>
                  <a:cubicBezTo>
                    <a:pt x="7284" y="4244"/>
                    <a:pt x="7379" y="3705"/>
                    <a:pt x="7316" y="3135"/>
                  </a:cubicBezTo>
                  <a:cubicBezTo>
                    <a:pt x="7316" y="3072"/>
                    <a:pt x="7355" y="3040"/>
                    <a:pt x="7395" y="3040"/>
                  </a:cubicBezTo>
                  <a:close/>
                  <a:moveTo>
                    <a:pt x="8452" y="3946"/>
                  </a:moveTo>
                  <a:cubicBezTo>
                    <a:pt x="8487" y="3946"/>
                    <a:pt x="8519" y="3962"/>
                    <a:pt x="8519" y="3990"/>
                  </a:cubicBezTo>
                  <a:cubicBezTo>
                    <a:pt x="8583" y="4560"/>
                    <a:pt x="8519" y="5099"/>
                    <a:pt x="8266" y="5605"/>
                  </a:cubicBezTo>
                  <a:cubicBezTo>
                    <a:pt x="8242" y="5665"/>
                    <a:pt x="8192" y="5688"/>
                    <a:pt x="8143" y="5688"/>
                  </a:cubicBezTo>
                  <a:cubicBezTo>
                    <a:pt x="8062" y="5688"/>
                    <a:pt x="7985" y="5621"/>
                    <a:pt x="8044" y="5542"/>
                  </a:cubicBezTo>
                  <a:cubicBezTo>
                    <a:pt x="8234" y="5067"/>
                    <a:pt x="8361" y="4592"/>
                    <a:pt x="8361" y="4022"/>
                  </a:cubicBezTo>
                  <a:cubicBezTo>
                    <a:pt x="8361" y="3970"/>
                    <a:pt x="8409" y="3946"/>
                    <a:pt x="8452" y="3946"/>
                  </a:cubicBezTo>
                  <a:close/>
                  <a:moveTo>
                    <a:pt x="9452" y="5856"/>
                  </a:moveTo>
                  <a:cubicBezTo>
                    <a:pt x="9492" y="5856"/>
                    <a:pt x="9521" y="5883"/>
                    <a:pt x="9501" y="5922"/>
                  </a:cubicBezTo>
                  <a:cubicBezTo>
                    <a:pt x="9343" y="6460"/>
                    <a:pt x="9184" y="6967"/>
                    <a:pt x="8994" y="7474"/>
                  </a:cubicBezTo>
                  <a:cubicBezTo>
                    <a:pt x="8981" y="7538"/>
                    <a:pt x="8938" y="7566"/>
                    <a:pt x="8894" y="7566"/>
                  </a:cubicBezTo>
                  <a:cubicBezTo>
                    <a:pt x="8830" y="7566"/>
                    <a:pt x="8766" y="7505"/>
                    <a:pt x="8804" y="7411"/>
                  </a:cubicBezTo>
                  <a:cubicBezTo>
                    <a:pt x="8963" y="6872"/>
                    <a:pt x="9184" y="6365"/>
                    <a:pt x="9374" y="5890"/>
                  </a:cubicBezTo>
                  <a:cubicBezTo>
                    <a:pt x="9398" y="5866"/>
                    <a:pt x="9427" y="5856"/>
                    <a:pt x="9452" y="5856"/>
                  </a:cubicBezTo>
                  <a:close/>
                  <a:moveTo>
                    <a:pt x="6685" y="6421"/>
                  </a:moveTo>
                  <a:cubicBezTo>
                    <a:pt x="6743" y="6421"/>
                    <a:pt x="6800" y="6488"/>
                    <a:pt x="6777" y="6555"/>
                  </a:cubicBezTo>
                  <a:cubicBezTo>
                    <a:pt x="6524" y="6999"/>
                    <a:pt x="6302" y="7442"/>
                    <a:pt x="6017" y="7822"/>
                  </a:cubicBezTo>
                  <a:cubicBezTo>
                    <a:pt x="5971" y="7869"/>
                    <a:pt x="5922" y="7888"/>
                    <a:pt x="5879" y="7888"/>
                  </a:cubicBezTo>
                  <a:cubicBezTo>
                    <a:pt x="5775" y="7888"/>
                    <a:pt x="5706" y="7776"/>
                    <a:pt x="5796" y="7664"/>
                  </a:cubicBezTo>
                  <a:cubicBezTo>
                    <a:pt x="6017" y="7252"/>
                    <a:pt x="6334" y="6840"/>
                    <a:pt x="6619" y="6460"/>
                  </a:cubicBezTo>
                  <a:cubicBezTo>
                    <a:pt x="6638" y="6433"/>
                    <a:pt x="6662" y="6421"/>
                    <a:pt x="6685" y="6421"/>
                  </a:cubicBezTo>
                  <a:close/>
                  <a:moveTo>
                    <a:pt x="7467" y="6906"/>
                  </a:moveTo>
                  <a:cubicBezTo>
                    <a:pt x="7511" y="6906"/>
                    <a:pt x="7558" y="6968"/>
                    <a:pt x="7537" y="7031"/>
                  </a:cubicBezTo>
                  <a:cubicBezTo>
                    <a:pt x="7284" y="7474"/>
                    <a:pt x="7094" y="7917"/>
                    <a:pt x="6967" y="8392"/>
                  </a:cubicBezTo>
                  <a:cubicBezTo>
                    <a:pt x="6956" y="8448"/>
                    <a:pt x="6914" y="8472"/>
                    <a:pt x="6868" y="8472"/>
                  </a:cubicBezTo>
                  <a:cubicBezTo>
                    <a:pt x="6782" y="8472"/>
                    <a:pt x="6684" y="8389"/>
                    <a:pt x="6746" y="8266"/>
                  </a:cubicBezTo>
                  <a:cubicBezTo>
                    <a:pt x="6777" y="8076"/>
                    <a:pt x="6841" y="7917"/>
                    <a:pt x="6904" y="7759"/>
                  </a:cubicBezTo>
                  <a:cubicBezTo>
                    <a:pt x="6904" y="7727"/>
                    <a:pt x="6936" y="7664"/>
                    <a:pt x="6967" y="7664"/>
                  </a:cubicBezTo>
                  <a:cubicBezTo>
                    <a:pt x="7094" y="7442"/>
                    <a:pt x="7252" y="7157"/>
                    <a:pt x="7411" y="6967"/>
                  </a:cubicBezTo>
                  <a:cubicBezTo>
                    <a:pt x="7422" y="6923"/>
                    <a:pt x="7444" y="6906"/>
                    <a:pt x="7467" y="6906"/>
                  </a:cubicBezTo>
                  <a:close/>
                  <a:moveTo>
                    <a:pt x="8201" y="8542"/>
                  </a:moveTo>
                  <a:cubicBezTo>
                    <a:pt x="8243" y="8542"/>
                    <a:pt x="8260" y="8599"/>
                    <a:pt x="8234" y="8677"/>
                  </a:cubicBezTo>
                  <a:cubicBezTo>
                    <a:pt x="7727" y="9089"/>
                    <a:pt x="7379" y="9564"/>
                    <a:pt x="6967" y="10134"/>
                  </a:cubicBezTo>
                  <a:cubicBezTo>
                    <a:pt x="6962" y="10139"/>
                    <a:pt x="6953" y="10142"/>
                    <a:pt x="6942" y="10142"/>
                  </a:cubicBezTo>
                  <a:cubicBezTo>
                    <a:pt x="6887" y="10142"/>
                    <a:pt x="6783" y="10081"/>
                    <a:pt x="6809" y="9976"/>
                  </a:cubicBezTo>
                  <a:cubicBezTo>
                    <a:pt x="7126" y="9406"/>
                    <a:pt x="7601" y="8867"/>
                    <a:pt x="8171" y="8551"/>
                  </a:cubicBezTo>
                  <a:cubicBezTo>
                    <a:pt x="8182" y="8545"/>
                    <a:pt x="8192" y="8542"/>
                    <a:pt x="8201" y="8542"/>
                  </a:cubicBezTo>
                  <a:close/>
                  <a:moveTo>
                    <a:pt x="4512" y="9394"/>
                  </a:moveTo>
                  <a:cubicBezTo>
                    <a:pt x="4555" y="9394"/>
                    <a:pt x="4584" y="9429"/>
                    <a:pt x="4561" y="9501"/>
                  </a:cubicBezTo>
                  <a:cubicBezTo>
                    <a:pt x="4402" y="9691"/>
                    <a:pt x="4244" y="9912"/>
                    <a:pt x="4054" y="10134"/>
                  </a:cubicBezTo>
                  <a:cubicBezTo>
                    <a:pt x="3674" y="10482"/>
                    <a:pt x="3294" y="10831"/>
                    <a:pt x="2850" y="11052"/>
                  </a:cubicBezTo>
                  <a:cubicBezTo>
                    <a:pt x="2835" y="11060"/>
                    <a:pt x="2820" y="11064"/>
                    <a:pt x="2806" y="11064"/>
                  </a:cubicBezTo>
                  <a:cubicBezTo>
                    <a:pt x="2703" y="11064"/>
                    <a:pt x="2640" y="10883"/>
                    <a:pt x="2724" y="10799"/>
                  </a:cubicBezTo>
                  <a:cubicBezTo>
                    <a:pt x="3357" y="10356"/>
                    <a:pt x="3959" y="9944"/>
                    <a:pt x="4466" y="9406"/>
                  </a:cubicBezTo>
                  <a:cubicBezTo>
                    <a:pt x="4481" y="9398"/>
                    <a:pt x="4497" y="9394"/>
                    <a:pt x="4512" y="9394"/>
                  </a:cubicBezTo>
                  <a:close/>
                  <a:moveTo>
                    <a:pt x="5465" y="10000"/>
                  </a:moveTo>
                  <a:cubicBezTo>
                    <a:pt x="5550" y="10000"/>
                    <a:pt x="5610" y="10067"/>
                    <a:pt x="5542" y="10134"/>
                  </a:cubicBezTo>
                  <a:cubicBezTo>
                    <a:pt x="5226" y="10514"/>
                    <a:pt x="4877" y="10957"/>
                    <a:pt x="4529" y="11369"/>
                  </a:cubicBezTo>
                  <a:lnTo>
                    <a:pt x="4466" y="11369"/>
                  </a:lnTo>
                  <a:cubicBezTo>
                    <a:pt x="4448" y="11381"/>
                    <a:pt x="4428" y="11386"/>
                    <a:pt x="4407" y="11386"/>
                  </a:cubicBezTo>
                  <a:cubicBezTo>
                    <a:pt x="4319" y="11386"/>
                    <a:pt x="4224" y="11288"/>
                    <a:pt x="4276" y="11211"/>
                  </a:cubicBezTo>
                  <a:cubicBezTo>
                    <a:pt x="4402" y="11052"/>
                    <a:pt x="4561" y="10894"/>
                    <a:pt x="4719" y="10736"/>
                  </a:cubicBezTo>
                  <a:cubicBezTo>
                    <a:pt x="4909" y="10482"/>
                    <a:pt x="5162" y="10261"/>
                    <a:pt x="5352" y="10039"/>
                  </a:cubicBezTo>
                  <a:cubicBezTo>
                    <a:pt x="5389" y="10011"/>
                    <a:pt x="5429" y="10000"/>
                    <a:pt x="5465" y="10000"/>
                  </a:cubicBezTo>
                  <a:close/>
                  <a:moveTo>
                    <a:pt x="6259" y="11108"/>
                  </a:moveTo>
                  <a:cubicBezTo>
                    <a:pt x="6340" y="11108"/>
                    <a:pt x="6412" y="11164"/>
                    <a:pt x="6334" y="11242"/>
                  </a:cubicBezTo>
                  <a:cubicBezTo>
                    <a:pt x="5827" y="11876"/>
                    <a:pt x="5194" y="12414"/>
                    <a:pt x="4529" y="12826"/>
                  </a:cubicBezTo>
                  <a:cubicBezTo>
                    <a:pt x="4434" y="12858"/>
                    <a:pt x="4402" y="12889"/>
                    <a:pt x="4307" y="12953"/>
                  </a:cubicBezTo>
                  <a:cubicBezTo>
                    <a:pt x="4299" y="12955"/>
                    <a:pt x="4290" y="12957"/>
                    <a:pt x="4282" y="12957"/>
                  </a:cubicBezTo>
                  <a:cubicBezTo>
                    <a:pt x="4197" y="12957"/>
                    <a:pt x="4126" y="12817"/>
                    <a:pt x="4212" y="12731"/>
                  </a:cubicBezTo>
                  <a:cubicBezTo>
                    <a:pt x="4529" y="12541"/>
                    <a:pt x="4782" y="12351"/>
                    <a:pt x="5067" y="12098"/>
                  </a:cubicBezTo>
                  <a:cubicBezTo>
                    <a:pt x="5479" y="11781"/>
                    <a:pt x="5859" y="11464"/>
                    <a:pt x="6207" y="11116"/>
                  </a:cubicBezTo>
                  <a:cubicBezTo>
                    <a:pt x="6224" y="11110"/>
                    <a:pt x="6242" y="11108"/>
                    <a:pt x="6259" y="11108"/>
                  </a:cubicBezTo>
                  <a:close/>
                  <a:moveTo>
                    <a:pt x="3417" y="11893"/>
                  </a:moveTo>
                  <a:cubicBezTo>
                    <a:pt x="3518" y="11893"/>
                    <a:pt x="3590" y="12018"/>
                    <a:pt x="3484" y="12098"/>
                  </a:cubicBezTo>
                  <a:cubicBezTo>
                    <a:pt x="3135" y="12383"/>
                    <a:pt x="2787" y="12699"/>
                    <a:pt x="2375" y="12953"/>
                  </a:cubicBezTo>
                  <a:cubicBezTo>
                    <a:pt x="2358" y="12961"/>
                    <a:pt x="2340" y="12965"/>
                    <a:pt x="2322" y="12965"/>
                  </a:cubicBezTo>
                  <a:cubicBezTo>
                    <a:pt x="2211" y="12965"/>
                    <a:pt x="2112" y="12813"/>
                    <a:pt x="2249" y="12731"/>
                  </a:cubicBezTo>
                  <a:cubicBezTo>
                    <a:pt x="2629" y="12414"/>
                    <a:pt x="3009" y="12193"/>
                    <a:pt x="3357" y="11908"/>
                  </a:cubicBezTo>
                  <a:cubicBezTo>
                    <a:pt x="3377" y="11897"/>
                    <a:pt x="3397" y="11893"/>
                    <a:pt x="3417" y="11893"/>
                  </a:cubicBezTo>
                  <a:close/>
                  <a:moveTo>
                    <a:pt x="8304" y="39"/>
                  </a:moveTo>
                  <a:cubicBezTo>
                    <a:pt x="7852" y="714"/>
                    <a:pt x="6990" y="1153"/>
                    <a:pt x="6492" y="1837"/>
                  </a:cubicBezTo>
                  <a:cubicBezTo>
                    <a:pt x="6017" y="2534"/>
                    <a:pt x="5701" y="3325"/>
                    <a:pt x="5574" y="4149"/>
                  </a:cubicBezTo>
                  <a:cubicBezTo>
                    <a:pt x="5416" y="5099"/>
                    <a:pt x="5511" y="6049"/>
                    <a:pt x="5162" y="6967"/>
                  </a:cubicBezTo>
                  <a:cubicBezTo>
                    <a:pt x="4782" y="7886"/>
                    <a:pt x="4117" y="8677"/>
                    <a:pt x="3420" y="9342"/>
                  </a:cubicBezTo>
                  <a:cubicBezTo>
                    <a:pt x="3135" y="9596"/>
                    <a:pt x="2692" y="9881"/>
                    <a:pt x="2249" y="10292"/>
                  </a:cubicBezTo>
                  <a:cubicBezTo>
                    <a:pt x="1109" y="11116"/>
                    <a:pt x="0" y="12351"/>
                    <a:pt x="1520" y="13744"/>
                  </a:cubicBezTo>
                  <a:cubicBezTo>
                    <a:pt x="1876" y="14059"/>
                    <a:pt x="2314" y="14202"/>
                    <a:pt x="2802" y="14202"/>
                  </a:cubicBezTo>
                  <a:cubicBezTo>
                    <a:pt x="3444" y="14202"/>
                    <a:pt x="4171" y="13954"/>
                    <a:pt x="4909" y="13523"/>
                  </a:cubicBezTo>
                  <a:cubicBezTo>
                    <a:pt x="9026" y="11116"/>
                    <a:pt x="13808" y="3199"/>
                    <a:pt x="8678" y="158"/>
                  </a:cubicBezTo>
                  <a:lnTo>
                    <a:pt x="8678" y="158"/>
                  </a:lnTo>
                  <a:cubicBezTo>
                    <a:pt x="8678" y="190"/>
                    <a:pt x="8646" y="190"/>
                    <a:pt x="8646" y="222"/>
                  </a:cubicBezTo>
                  <a:cubicBezTo>
                    <a:pt x="8601" y="293"/>
                    <a:pt x="8544" y="322"/>
                    <a:pt x="8488" y="322"/>
                  </a:cubicBezTo>
                  <a:cubicBezTo>
                    <a:pt x="8360" y="322"/>
                    <a:pt x="8240" y="169"/>
                    <a:pt x="8304" y="39"/>
                  </a:cubicBezTo>
                  <a:close/>
                </a:path>
              </a:pathLst>
            </a:custGeom>
            <a:solidFill>
              <a:schemeClr val="accent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0"/>
            <p:cNvSpPr/>
            <p:nvPr/>
          </p:nvSpPr>
          <p:spPr>
            <a:xfrm>
              <a:off x="4003836" y="2791777"/>
              <a:ext cx="44660" cy="44561"/>
            </a:xfrm>
            <a:custGeom>
              <a:rect b="b" l="l" r="r" t="t"/>
              <a:pathLst>
                <a:path extrusionOk="0" h="1353" w="1356">
                  <a:moveTo>
                    <a:pt x="1207" y="0"/>
                  </a:moveTo>
                  <a:cubicBezTo>
                    <a:pt x="1180" y="0"/>
                    <a:pt x="1151" y="10"/>
                    <a:pt x="1127" y="34"/>
                  </a:cubicBezTo>
                  <a:cubicBezTo>
                    <a:pt x="937" y="224"/>
                    <a:pt x="684" y="446"/>
                    <a:pt x="494" y="699"/>
                  </a:cubicBezTo>
                  <a:cubicBezTo>
                    <a:pt x="335" y="858"/>
                    <a:pt x="177" y="1016"/>
                    <a:pt x="50" y="1174"/>
                  </a:cubicBezTo>
                  <a:cubicBezTo>
                    <a:pt x="1" y="1273"/>
                    <a:pt x="86" y="1353"/>
                    <a:pt x="187" y="1353"/>
                  </a:cubicBezTo>
                  <a:cubicBezTo>
                    <a:pt x="215" y="1353"/>
                    <a:pt x="244" y="1347"/>
                    <a:pt x="272" y="1333"/>
                  </a:cubicBezTo>
                  <a:cubicBezTo>
                    <a:pt x="620" y="889"/>
                    <a:pt x="937" y="509"/>
                    <a:pt x="1285" y="129"/>
                  </a:cubicBezTo>
                  <a:cubicBezTo>
                    <a:pt x="1356" y="82"/>
                    <a:pt x="1287" y="0"/>
                    <a:pt x="1207"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0"/>
            <p:cNvSpPr/>
            <p:nvPr/>
          </p:nvSpPr>
          <p:spPr>
            <a:xfrm>
              <a:off x="4087131" y="2741517"/>
              <a:ext cx="48579" cy="52663"/>
            </a:xfrm>
            <a:custGeom>
              <a:rect b="b" l="l" r="r" t="t"/>
              <a:pathLst>
                <a:path extrusionOk="0" h="1599" w="1475">
                  <a:moveTo>
                    <a:pt x="1415" y="0"/>
                  </a:moveTo>
                  <a:cubicBezTo>
                    <a:pt x="1406" y="0"/>
                    <a:pt x="1396" y="3"/>
                    <a:pt x="1385" y="9"/>
                  </a:cubicBezTo>
                  <a:cubicBezTo>
                    <a:pt x="815" y="325"/>
                    <a:pt x="340" y="864"/>
                    <a:pt x="23" y="1434"/>
                  </a:cubicBezTo>
                  <a:cubicBezTo>
                    <a:pt x="0" y="1524"/>
                    <a:pt x="75" y="1599"/>
                    <a:pt x="143" y="1599"/>
                  </a:cubicBezTo>
                  <a:cubicBezTo>
                    <a:pt x="170" y="1599"/>
                    <a:pt x="195" y="1587"/>
                    <a:pt x="213" y="1560"/>
                  </a:cubicBezTo>
                  <a:cubicBezTo>
                    <a:pt x="593" y="959"/>
                    <a:pt x="973" y="515"/>
                    <a:pt x="1448" y="135"/>
                  </a:cubicBezTo>
                  <a:cubicBezTo>
                    <a:pt x="1474" y="57"/>
                    <a:pt x="1457" y="0"/>
                    <a:pt x="1415"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0"/>
            <p:cNvSpPr/>
            <p:nvPr/>
          </p:nvSpPr>
          <p:spPr>
            <a:xfrm>
              <a:off x="4052285" y="2671660"/>
              <a:ext cx="35306" cy="48316"/>
            </a:xfrm>
            <a:custGeom>
              <a:rect b="b" l="l" r="r" t="t"/>
              <a:pathLst>
                <a:path extrusionOk="0" h="1467" w="1072">
                  <a:moveTo>
                    <a:pt x="957" y="0"/>
                  </a:moveTo>
                  <a:cubicBezTo>
                    <a:pt x="934" y="0"/>
                    <a:pt x="910" y="12"/>
                    <a:pt x="891" y="39"/>
                  </a:cubicBezTo>
                  <a:cubicBezTo>
                    <a:pt x="606" y="419"/>
                    <a:pt x="289" y="831"/>
                    <a:pt x="68" y="1243"/>
                  </a:cubicBezTo>
                  <a:cubicBezTo>
                    <a:pt x="0" y="1355"/>
                    <a:pt x="76" y="1467"/>
                    <a:pt x="159" y="1467"/>
                  </a:cubicBezTo>
                  <a:cubicBezTo>
                    <a:pt x="194" y="1467"/>
                    <a:pt x="230" y="1448"/>
                    <a:pt x="258" y="1401"/>
                  </a:cubicBezTo>
                  <a:cubicBezTo>
                    <a:pt x="543" y="1021"/>
                    <a:pt x="764" y="578"/>
                    <a:pt x="1049" y="134"/>
                  </a:cubicBezTo>
                  <a:cubicBezTo>
                    <a:pt x="1072" y="67"/>
                    <a:pt x="1015" y="0"/>
                    <a:pt x="957"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0"/>
            <p:cNvSpPr/>
            <p:nvPr/>
          </p:nvSpPr>
          <p:spPr>
            <a:xfrm>
              <a:off x="4082355" y="2687305"/>
              <a:ext cx="30267" cy="50885"/>
            </a:xfrm>
            <a:custGeom>
              <a:rect b="b" l="l" r="r" t="t"/>
              <a:pathLst>
                <a:path extrusionOk="0" h="1545" w="919">
                  <a:moveTo>
                    <a:pt x="805" y="0"/>
                  </a:moveTo>
                  <a:cubicBezTo>
                    <a:pt x="781" y="0"/>
                    <a:pt x="757" y="12"/>
                    <a:pt x="738" y="39"/>
                  </a:cubicBezTo>
                  <a:cubicBezTo>
                    <a:pt x="580" y="230"/>
                    <a:pt x="421" y="515"/>
                    <a:pt x="295" y="736"/>
                  </a:cubicBezTo>
                  <a:cubicBezTo>
                    <a:pt x="263" y="736"/>
                    <a:pt x="200" y="768"/>
                    <a:pt x="200" y="831"/>
                  </a:cubicBezTo>
                  <a:cubicBezTo>
                    <a:pt x="168" y="990"/>
                    <a:pt x="105" y="1148"/>
                    <a:pt x="41" y="1338"/>
                  </a:cubicBezTo>
                  <a:cubicBezTo>
                    <a:pt x="0" y="1461"/>
                    <a:pt x="106" y="1545"/>
                    <a:pt x="194" y="1545"/>
                  </a:cubicBezTo>
                  <a:cubicBezTo>
                    <a:pt x="241" y="1545"/>
                    <a:pt x="284" y="1520"/>
                    <a:pt x="295" y="1465"/>
                  </a:cubicBezTo>
                  <a:cubicBezTo>
                    <a:pt x="453" y="1021"/>
                    <a:pt x="643" y="546"/>
                    <a:pt x="896" y="135"/>
                  </a:cubicBezTo>
                  <a:cubicBezTo>
                    <a:pt x="919" y="67"/>
                    <a:pt x="862" y="0"/>
                    <a:pt x="805"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0"/>
            <p:cNvSpPr/>
            <p:nvPr/>
          </p:nvSpPr>
          <p:spPr>
            <a:xfrm>
              <a:off x="3772529" y="2402213"/>
              <a:ext cx="502061" cy="619903"/>
            </a:xfrm>
            <a:custGeom>
              <a:rect b="b" l="l" r="r" t="t"/>
              <a:pathLst>
                <a:path extrusionOk="0" h="18822" w="15244">
                  <a:moveTo>
                    <a:pt x="11240" y="1342"/>
                  </a:moveTo>
                  <a:cubicBezTo>
                    <a:pt x="11342" y="1342"/>
                    <a:pt x="11416" y="1420"/>
                    <a:pt x="11444" y="1475"/>
                  </a:cubicBezTo>
                  <a:lnTo>
                    <a:pt x="11444" y="1507"/>
                  </a:lnTo>
                  <a:cubicBezTo>
                    <a:pt x="13692" y="2520"/>
                    <a:pt x="14262" y="4769"/>
                    <a:pt x="13882" y="6954"/>
                  </a:cubicBezTo>
                  <a:cubicBezTo>
                    <a:pt x="13755" y="7967"/>
                    <a:pt x="13375" y="8949"/>
                    <a:pt x="12900" y="9836"/>
                  </a:cubicBezTo>
                  <a:cubicBezTo>
                    <a:pt x="11703" y="12054"/>
                    <a:pt x="8946" y="16426"/>
                    <a:pt x="5867" y="16426"/>
                  </a:cubicBezTo>
                  <a:cubicBezTo>
                    <a:pt x="5606" y="16426"/>
                    <a:pt x="5343" y="16395"/>
                    <a:pt x="5078" y="16328"/>
                  </a:cubicBezTo>
                  <a:cubicBezTo>
                    <a:pt x="4065" y="16138"/>
                    <a:pt x="3115" y="15283"/>
                    <a:pt x="3083" y="14143"/>
                  </a:cubicBezTo>
                  <a:cubicBezTo>
                    <a:pt x="3051" y="12717"/>
                    <a:pt x="4445" y="11799"/>
                    <a:pt x="5426" y="10976"/>
                  </a:cubicBezTo>
                  <a:cubicBezTo>
                    <a:pt x="6757" y="9804"/>
                    <a:pt x="7517" y="8632"/>
                    <a:pt x="7770" y="6859"/>
                  </a:cubicBezTo>
                  <a:cubicBezTo>
                    <a:pt x="7833" y="6257"/>
                    <a:pt x="7865" y="5719"/>
                    <a:pt x="7992" y="5212"/>
                  </a:cubicBezTo>
                  <a:cubicBezTo>
                    <a:pt x="8087" y="4895"/>
                    <a:pt x="8150" y="4579"/>
                    <a:pt x="8308" y="4199"/>
                  </a:cubicBezTo>
                  <a:cubicBezTo>
                    <a:pt x="8815" y="3090"/>
                    <a:pt x="9892" y="1602"/>
                    <a:pt x="11190" y="1348"/>
                  </a:cubicBezTo>
                  <a:cubicBezTo>
                    <a:pt x="11208" y="1344"/>
                    <a:pt x="11224" y="1342"/>
                    <a:pt x="11240" y="1342"/>
                  </a:cubicBezTo>
                  <a:close/>
                  <a:moveTo>
                    <a:pt x="11238" y="0"/>
                  </a:moveTo>
                  <a:cubicBezTo>
                    <a:pt x="10590" y="0"/>
                    <a:pt x="9916" y="216"/>
                    <a:pt x="9258" y="715"/>
                  </a:cubicBezTo>
                  <a:cubicBezTo>
                    <a:pt x="9243" y="747"/>
                    <a:pt x="9211" y="762"/>
                    <a:pt x="9179" y="762"/>
                  </a:cubicBezTo>
                  <a:cubicBezTo>
                    <a:pt x="9148" y="762"/>
                    <a:pt x="9116" y="747"/>
                    <a:pt x="9100" y="715"/>
                  </a:cubicBezTo>
                  <a:cubicBezTo>
                    <a:pt x="7675" y="1760"/>
                    <a:pt x="7422" y="3533"/>
                    <a:pt x="7042" y="5244"/>
                  </a:cubicBezTo>
                  <a:cubicBezTo>
                    <a:pt x="6978" y="5624"/>
                    <a:pt x="6852" y="6004"/>
                    <a:pt x="6788" y="6352"/>
                  </a:cubicBezTo>
                  <a:cubicBezTo>
                    <a:pt x="6345" y="7682"/>
                    <a:pt x="5585" y="8695"/>
                    <a:pt x="4476" y="9551"/>
                  </a:cubicBezTo>
                  <a:cubicBezTo>
                    <a:pt x="2830" y="10912"/>
                    <a:pt x="613" y="11957"/>
                    <a:pt x="328" y="14396"/>
                  </a:cubicBezTo>
                  <a:cubicBezTo>
                    <a:pt x="1" y="16984"/>
                    <a:pt x="1830" y="18822"/>
                    <a:pt x="4121" y="18822"/>
                  </a:cubicBezTo>
                  <a:cubicBezTo>
                    <a:pt x="4493" y="18822"/>
                    <a:pt x="4878" y="18773"/>
                    <a:pt x="5268" y="18671"/>
                  </a:cubicBezTo>
                  <a:cubicBezTo>
                    <a:pt x="9227" y="17594"/>
                    <a:pt x="12235" y="13541"/>
                    <a:pt x="13850" y="9962"/>
                  </a:cubicBezTo>
                  <a:cubicBezTo>
                    <a:pt x="14262" y="9044"/>
                    <a:pt x="14642" y="8062"/>
                    <a:pt x="14895" y="7049"/>
                  </a:cubicBezTo>
                  <a:cubicBezTo>
                    <a:pt x="15117" y="6067"/>
                    <a:pt x="15244" y="5054"/>
                    <a:pt x="15117" y="4009"/>
                  </a:cubicBezTo>
                  <a:cubicBezTo>
                    <a:pt x="14880" y="1942"/>
                    <a:pt x="13181" y="0"/>
                    <a:pt x="11238" y="0"/>
                  </a:cubicBezTo>
                  <a:close/>
                </a:path>
              </a:pathLst>
            </a:custGeom>
            <a:solidFill>
              <a:schemeClr val="accent3"/>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0"/>
            <p:cNvSpPr/>
            <p:nvPr/>
          </p:nvSpPr>
          <p:spPr>
            <a:xfrm>
              <a:off x="4153957" y="2653019"/>
              <a:ext cx="24932" cy="55331"/>
            </a:xfrm>
            <a:custGeom>
              <a:rect b="b" l="l" r="r" t="t"/>
              <a:pathLst>
                <a:path extrusionOk="0" h="1680" w="757">
                  <a:moveTo>
                    <a:pt x="685" y="1"/>
                  </a:moveTo>
                  <a:cubicBezTo>
                    <a:pt x="661" y="1"/>
                    <a:pt x="635" y="11"/>
                    <a:pt x="623" y="35"/>
                  </a:cubicBezTo>
                  <a:cubicBezTo>
                    <a:pt x="401" y="510"/>
                    <a:pt x="179" y="1017"/>
                    <a:pt x="21" y="1556"/>
                  </a:cubicBezTo>
                  <a:cubicBezTo>
                    <a:pt x="0" y="1618"/>
                    <a:pt x="74" y="1680"/>
                    <a:pt x="137" y="1680"/>
                  </a:cubicBezTo>
                  <a:cubicBezTo>
                    <a:pt x="170" y="1680"/>
                    <a:pt x="200" y="1663"/>
                    <a:pt x="211" y="1619"/>
                  </a:cubicBezTo>
                  <a:cubicBezTo>
                    <a:pt x="401" y="1112"/>
                    <a:pt x="559" y="605"/>
                    <a:pt x="718" y="67"/>
                  </a:cubicBezTo>
                  <a:cubicBezTo>
                    <a:pt x="757" y="28"/>
                    <a:pt x="723" y="1"/>
                    <a:pt x="685"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0"/>
            <p:cNvSpPr/>
            <p:nvPr/>
          </p:nvSpPr>
          <p:spPr>
            <a:xfrm>
              <a:off x="4093422" y="2561326"/>
              <a:ext cx="20551" cy="62972"/>
            </a:xfrm>
            <a:custGeom>
              <a:rect b="b" l="l" r="r" t="t"/>
              <a:pathLst>
                <a:path extrusionOk="0" h="1912" w="624">
                  <a:moveTo>
                    <a:pt x="386" y="1"/>
                  </a:moveTo>
                  <a:cubicBezTo>
                    <a:pt x="347" y="1"/>
                    <a:pt x="307" y="33"/>
                    <a:pt x="307" y="96"/>
                  </a:cubicBezTo>
                  <a:cubicBezTo>
                    <a:pt x="339" y="698"/>
                    <a:pt x="275" y="1204"/>
                    <a:pt x="22" y="1743"/>
                  </a:cubicBezTo>
                  <a:cubicBezTo>
                    <a:pt x="1" y="1827"/>
                    <a:pt x="78" y="1912"/>
                    <a:pt x="161" y="1912"/>
                  </a:cubicBezTo>
                  <a:cubicBezTo>
                    <a:pt x="202" y="1912"/>
                    <a:pt x="244" y="1890"/>
                    <a:pt x="275" y="1838"/>
                  </a:cubicBezTo>
                  <a:cubicBezTo>
                    <a:pt x="560" y="1268"/>
                    <a:pt x="624" y="634"/>
                    <a:pt x="465" y="96"/>
                  </a:cubicBezTo>
                  <a:cubicBezTo>
                    <a:pt x="465" y="33"/>
                    <a:pt x="426" y="1"/>
                    <a:pt x="386"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0"/>
            <p:cNvSpPr/>
            <p:nvPr/>
          </p:nvSpPr>
          <p:spPr>
            <a:xfrm>
              <a:off x="4125435" y="2591264"/>
              <a:ext cx="20881" cy="58064"/>
            </a:xfrm>
            <a:custGeom>
              <a:rect b="b" l="l" r="r" t="t"/>
              <a:pathLst>
                <a:path extrusionOk="0" h="1763" w="634">
                  <a:moveTo>
                    <a:pt x="480" y="0"/>
                  </a:moveTo>
                  <a:cubicBezTo>
                    <a:pt x="435" y="0"/>
                    <a:pt x="380" y="31"/>
                    <a:pt x="380" y="105"/>
                  </a:cubicBezTo>
                  <a:cubicBezTo>
                    <a:pt x="412" y="644"/>
                    <a:pt x="254" y="1119"/>
                    <a:pt x="64" y="1594"/>
                  </a:cubicBezTo>
                  <a:cubicBezTo>
                    <a:pt x="0" y="1678"/>
                    <a:pt x="92" y="1763"/>
                    <a:pt x="178" y="1763"/>
                  </a:cubicBezTo>
                  <a:cubicBezTo>
                    <a:pt x="222" y="1763"/>
                    <a:pt x="264" y="1742"/>
                    <a:pt x="285" y="1689"/>
                  </a:cubicBezTo>
                  <a:cubicBezTo>
                    <a:pt x="570" y="1150"/>
                    <a:pt x="634" y="612"/>
                    <a:pt x="539" y="42"/>
                  </a:cubicBezTo>
                  <a:cubicBezTo>
                    <a:pt x="539" y="16"/>
                    <a:pt x="511" y="0"/>
                    <a:pt x="480"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0"/>
            <p:cNvSpPr/>
            <p:nvPr/>
          </p:nvSpPr>
          <p:spPr>
            <a:xfrm>
              <a:off x="4180701" y="2560667"/>
              <a:ext cx="9419" cy="54474"/>
            </a:xfrm>
            <a:custGeom>
              <a:rect b="b" l="l" r="r" t="t"/>
              <a:pathLst>
                <a:path extrusionOk="0" h="1654" w="286">
                  <a:moveTo>
                    <a:pt x="75" y="1"/>
                  </a:moveTo>
                  <a:cubicBezTo>
                    <a:pt x="37" y="1"/>
                    <a:pt x="1" y="33"/>
                    <a:pt x="1" y="84"/>
                  </a:cubicBezTo>
                  <a:cubicBezTo>
                    <a:pt x="1" y="591"/>
                    <a:pt x="32" y="1098"/>
                    <a:pt x="64" y="1573"/>
                  </a:cubicBezTo>
                  <a:cubicBezTo>
                    <a:pt x="64" y="1628"/>
                    <a:pt x="107" y="1653"/>
                    <a:pt x="154" y="1653"/>
                  </a:cubicBezTo>
                  <a:cubicBezTo>
                    <a:pt x="216" y="1653"/>
                    <a:pt x="286" y="1612"/>
                    <a:pt x="286" y="1541"/>
                  </a:cubicBezTo>
                  <a:cubicBezTo>
                    <a:pt x="222" y="1034"/>
                    <a:pt x="191" y="496"/>
                    <a:pt x="159" y="84"/>
                  </a:cubicBezTo>
                  <a:cubicBezTo>
                    <a:pt x="144" y="25"/>
                    <a:pt x="109" y="1"/>
                    <a:pt x="75"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0"/>
            <p:cNvSpPr/>
            <p:nvPr/>
          </p:nvSpPr>
          <p:spPr>
            <a:xfrm>
              <a:off x="4140026" y="2505500"/>
              <a:ext cx="14162" cy="43639"/>
            </a:xfrm>
            <a:custGeom>
              <a:rect b="b" l="l" r="r" t="t"/>
              <a:pathLst>
                <a:path extrusionOk="0" h="1325" w="430">
                  <a:moveTo>
                    <a:pt x="96" y="1"/>
                  </a:moveTo>
                  <a:cubicBezTo>
                    <a:pt x="51" y="1"/>
                    <a:pt x="1" y="41"/>
                    <a:pt x="1" y="81"/>
                  </a:cubicBezTo>
                  <a:cubicBezTo>
                    <a:pt x="32" y="492"/>
                    <a:pt x="96" y="841"/>
                    <a:pt x="159" y="1221"/>
                  </a:cubicBezTo>
                  <a:cubicBezTo>
                    <a:pt x="159" y="1292"/>
                    <a:pt x="217" y="1325"/>
                    <a:pt x="277" y="1325"/>
                  </a:cubicBezTo>
                  <a:cubicBezTo>
                    <a:pt x="351" y="1325"/>
                    <a:pt x="430" y="1276"/>
                    <a:pt x="412" y="1189"/>
                  </a:cubicBezTo>
                  <a:cubicBezTo>
                    <a:pt x="349" y="809"/>
                    <a:pt x="286" y="397"/>
                    <a:pt x="159" y="49"/>
                  </a:cubicBezTo>
                  <a:cubicBezTo>
                    <a:pt x="147" y="14"/>
                    <a:pt x="123" y="1"/>
                    <a:pt x="96" y="1"/>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31"/>
          <p:cNvSpPr txBox="1"/>
          <p:nvPr>
            <p:ph type="title"/>
          </p:nvPr>
        </p:nvSpPr>
        <p:spPr>
          <a:xfrm>
            <a:off x="993600" y="539500"/>
            <a:ext cx="71568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STEM Librarians</a:t>
            </a:r>
            <a:endParaRPr/>
          </a:p>
        </p:txBody>
      </p:sp>
      <p:sp>
        <p:nvSpPr>
          <p:cNvPr id="785" name="Google Shape;785;p31"/>
          <p:cNvSpPr txBox="1"/>
          <p:nvPr/>
        </p:nvSpPr>
        <p:spPr>
          <a:xfrm>
            <a:off x="4394100" y="1371150"/>
            <a:ext cx="32019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Light"/>
                <a:ea typeface="Nunito Light"/>
                <a:cs typeface="Nunito Light"/>
                <a:sym typeface="Nunito Light"/>
              </a:rPr>
              <a:t>Erin Burns</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BA, MLIS, RYT500</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STEM Librarian </a:t>
            </a:r>
            <a:endParaRPr sz="1100">
              <a:latin typeface="Nunito Light"/>
              <a:ea typeface="Nunito Light"/>
              <a:cs typeface="Nunito Light"/>
              <a:sym typeface="Nunito Light"/>
            </a:endParaRPr>
          </a:p>
          <a:p>
            <a:pPr indent="0" lvl="0" marL="0" rtl="0" algn="l">
              <a:spcBef>
                <a:spcPts val="0"/>
              </a:spcBef>
              <a:spcAft>
                <a:spcPts val="0"/>
              </a:spcAft>
              <a:buNone/>
            </a:pPr>
            <a:r>
              <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Texas Tech University</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Liaison Areas: </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Whitacre College of Engineering</a:t>
            </a:r>
            <a:endParaRPr sz="1100">
              <a:latin typeface="Nunito Light"/>
              <a:ea typeface="Nunito Light"/>
              <a:cs typeface="Nunito Light"/>
              <a:sym typeface="Nunito Light"/>
            </a:endParaRPr>
          </a:p>
        </p:txBody>
      </p:sp>
      <p:pic>
        <p:nvPicPr>
          <p:cNvPr id="786" name="Google Shape;786;p31"/>
          <p:cNvPicPr preferRelativeResize="0"/>
          <p:nvPr/>
        </p:nvPicPr>
        <p:blipFill>
          <a:blip r:embed="rId3">
            <a:alphaModFix/>
          </a:blip>
          <a:stretch>
            <a:fillRect/>
          </a:stretch>
        </p:blipFill>
        <p:spPr>
          <a:xfrm>
            <a:off x="1776272" y="1185325"/>
            <a:ext cx="2362075" cy="157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2"/>
          <p:cNvSpPr txBox="1"/>
          <p:nvPr>
            <p:ph type="ctrTitle"/>
          </p:nvPr>
        </p:nvSpPr>
        <p:spPr>
          <a:xfrm>
            <a:off x="3354400" y="2138900"/>
            <a:ext cx="5312700" cy="110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Erin’s Story</a:t>
            </a:r>
            <a:endParaRPr/>
          </a:p>
        </p:txBody>
      </p:sp>
      <p:sp>
        <p:nvSpPr>
          <p:cNvPr id="792" name="Google Shape;792;p32"/>
          <p:cNvSpPr/>
          <p:nvPr/>
        </p:nvSpPr>
        <p:spPr>
          <a:xfrm>
            <a:off x="1484179" y="3801465"/>
            <a:ext cx="1512872" cy="598815"/>
          </a:xfrm>
          <a:custGeom>
            <a:rect b="b" l="l" r="r" t="t"/>
            <a:pathLst>
              <a:path extrusionOk="0" h="18190" w="45956">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2"/>
          <p:cNvSpPr/>
          <p:nvPr/>
        </p:nvSpPr>
        <p:spPr>
          <a:xfrm>
            <a:off x="1085925" y="1508977"/>
            <a:ext cx="2142467" cy="2855547"/>
          </a:xfrm>
          <a:custGeom>
            <a:rect b="b" l="l" r="r" t="t"/>
            <a:pathLst>
              <a:path extrusionOk="0" h="86742" w="65081">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2"/>
          <p:cNvSpPr/>
          <p:nvPr/>
        </p:nvSpPr>
        <p:spPr>
          <a:xfrm>
            <a:off x="1085925" y="1494361"/>
            <a:ext cx="2010062" cy="2881817"/>
          </a:xfrm>
          <a:custGeom>
            <a:rect b="b" l="l" r="r" t="t"/>
            <a:pathLst>
              <a:path extrusionOk="0" h="87540" w="61059">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2"/>
          <p:cNvSpPr/>
          <p:nvPr/>
        </p:nvSpPr>
        <p:spPr>
          <a:xfrm>
            <a:off x="1758361" y="915775"/>
            <a:ext cx="177274" cy="90135"/>
          </a:xfrm>
          <a:custGeom>
            <a:rect b="b" l="l" r="r" t="t"/>
            <a:pathLst>
              <a:path extrusionOk="0" h="2738" w="5385">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2"/>
          <p:cNvSpPr/>
          <p:nvPr/>
        </p:nvSpPr>
        <p:spPr>
          <a:xfrm>
            <a:off x="1758361" y="915775"/>
            <a:ext cx="348228" cy="378218"/>
          </a:xfrm>
          <a:custGeom>
            <a:rect b="b" l="l" r="r" t="t"/>
            <a:pathLst>
              <a:path extrusionOk="0" h="11489" w="10578">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2"/>
          <p:cNvSpPr/>
          <p:nvPr/>
        </p:nvSpPr>
        <p:spPr>
          <a:xfrm>
            <a:off x="1846979" y="1199340"/>
            <a:ext cx="356589" cy="164633"/>
          </a:xfrm>
          <a:custGeom>
            <a:rect b="b" l="l" r="r" t="t"/>
            <a:pathLst>
              <a:path extrusionOk="0" h="5001" w="10832">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2"/>
          <p:cNvSpPr/>
          <p:nvPr/>
        </p:nvSpPr>
        <p:spPr>
          <a:xfrm>
            <a:off x="1849053" y="1220178"/>
            <a:ext cx="1011302" cy="852990"/>
          </a:xfrm>
          <a:custGeom>
            <a:rect b="b" l="l" r="r" t="t"/>
            <a:pathLst>
              <a:path extrusionOk="0" h="25911" w="3072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2"/>
          <p:cNvSpPr/>
          <p:nvPr/>
        </p:nvSpPr>
        <p:spPr>
          <a:xfrm>
            <a:off x="2023161" y="1760216"/>
            <a:ext cx="912246" cy="415681"/>
          </a:xfrm>
          <a:custGeom>
            <a:rect b="b" l="l" r="r" t="t"/>
            <a:pathLst>
              <a:path extrusionOk="0" h="12627" w="27711">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2"/>
          <p:cNvSpPr/>
          <p:nvPr/>
        </p:nvSpPr>
        <p:spPr>
          <a:xfrm>
            <a:off x="2239998" y="2134474"/>
            <a:ext cx="182476" cy="186623"/>
          </a:xfrm>
          <a:custGeom>
            <a:rect b="b" l="l" r="r" t="t"/>
            <a:pathLst>
              <a:path extrusionOk="0" h="5669" w="5543">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2"/>
          <p:cNvSpPr/>
          <p:nvPr/>
        </p:nvSpPr>
        <p:spPr>
          <a:xfrm>
            <a:off x="2489162" y="2014582"/>
            <a:ext cx="323209" cy="297794"/>
          </a:xfrm>
          <a:custGeom>
            <a:rect b="b" l="l" r="r" t="t"/>
            <a:pathLst>
              <a:path extrusionOk="0" h="9046" w="9818">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33"/>
          <p:cNvSpPr txBox="1"/>
          <p:nvPr>
            <p:ph type="title"/>
          </p:nvPr>
        </p:nvSpPr>
        <p:spPr>
          <a:xfrm>
            <a:off x="614250" y="137873"/>
            <a:ext cx="7915500" cy="126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Filling the Gaps</a:t>
            </a:r>
            <a:endParaRPr/>
          </a:p>
        </p:txBody>
      </p:sp>
      <p:sp>
        <p:nvSpPr>
          <p:cNvPr id="807" name="Google Shape;807;p33"/>
          <p:cNvSpPr txBox="1"/>
          <p:nvPr>
            <p:ph idx="1" type="subTitle"/>
          </p:nvPr>
        </p:nvSpPr>
        <p:spPr>
          <a:xfrm>
            <a:off x="1346875" y="1313750"/>
            <a:ext cx="6411600" cy="2826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Professional Development</a:t>
            </a:r>
            <a:endParaRPr sz="1600"/>
          </a:p>
          <a:p>
            <a:pPr indent="-330200" lvl="0" marL="457200" rtl="0" algn="l">
              <a:spcBef>
                <a:spcPts val="0"/>
              </a:spcBef>
              <a:spcAft>
                <a:spcPts val="0"/>
              </a:spcAft>
              <a:buSzPts val="1600"/>
              <a:buChar char="●"/>
            </a:pPr>
            <a:r>
              <a:rPr lang="en" sz="1600"/>
              <a:t>Joined ASEE and the ELD</a:t>
            </a:r>
            <a:endParaRPr sz="1600"/>
          </a:p>
          <a:p>
            <a:pPr indent="-330200" lvl="0" marL="457200" rtl="0" algn="l">
              <a:spcBef>
                <a:spcPts val="0"/>
              </a:spcBef>
              <a:spcAft>
                <a:spcPts val="0"/>
              </a:spcAft>
              <a:buSzPts val="1600"/>
              <a:buChar char="●"/>
            </a:pPr>
            <a:r>
              <a:rPr lang="en" sz="1600"/>
              <a:t>Reading and Reviewing STEM books on NetGalley</a:t>
            </a:r>
            <a:endParaRPr sz="1600"/>
          </a:p>
          <a:p>
            <a:pPr indent="-330200" lvl="0" marL="457200" rtl="0" algn="l">
              <a:spcBef>
                <a:spcPts val="0"/>
              </a:spcBef>
              <a:spcAft>
                <a:spcPts val="0"/>
              </a:spcAft>
              <a:buSzPts val="1600"/>
              <a:buChar char="●"/>
            </a:pPr>
            <a:r>
              <a:rPr lang="en" sz="1600"/>
              <a:t>Asking the students!</a:t>
            </a:r>
            <a:endParaRPr sz="1600"/>
          </a:p>
          <a:p>
            <a:pPr indent="0" lvl="0" marL="0" rtl="0" algn="ctr">
              <a:spcBef>
                <a:spcPts val="0"/>
              </a:spcBef>
              <a:spcAft>
                <a:spcPts val="0"/>
              </a:spcAft>
              <a:buNone/>
            </a:pPr>
            <a:r>
              <a:t/>
            </a:r>
            <a:endParaRPr sz="1600"/>
          </a:p>
        </p:txBody>
      </p:sp>
      <p:grpSp>
        <p:nvGrpSpPr>
          <p:cNvPr id="808" name="Google Shape;808;p33"/>
          <p:cNvGrpSpPr/>
          <p:nvPr/>
        </p:nvGrpSpPr>
        <p:grpSpPr>
          <a:xfrm>
            <a:off x="-216332" y="1993513"/>
            <a:ext cx="9538012" cy="3520333"/>
            <a:chOff x="-216332" y="1993513"/>
            <a:chExt cx="9538012" cy="3520333"/>
          </a:xfrm>
        </p:grpSpPr>
        <p:sp>
          <p:nvSpPr>
            <p:cNvPr id="809" name="Google Shape;809;p33"/>
            <p:cNvSpPr/>
            <p:nvPr/>
          </p:nvSpPr>
          <p:spPr>
            <a:xfrm>
              <a:off x="7705336" y="2727393"/>
              <a:ext cx="141656" cy="132036"/>
            </a:xfrm>
            <a:custGeom>
              <a:rect b="b" l="l" r="r" t="t"/>
              <a:pathLst>
                <a:path extrusionOk="0" h="4104" w="4403">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3"/>
            <p:cNvSpPr/>
            <p:nvPr/>
          </p:nvSpPr>
          <p:spPr>
            <a:xfrm>
              <a:off x="8453179" y="2749045"/>
              <a:ext cx="158996" cy="143071"/>
            </a:xfrm>
            <a:custGeom>
              <a:rect b="b" l="l" r="r" t="t"/>
              <a:pathLst>
                <a:path extrusionOk="0" h="4447" w="4942">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3"/>
            <p:cNvSpPr/>
            <p:nvPr/>
          </p:nvSpPr>
          <p:spPr>
            <a:xfrm>
              <a:off x="8076893" y="2491957"/>
              <a:ext cx="166461" cy="138181"/>
            </a:xfrm>
            <a:custGeom>
              <a:rect b="b" l="l" r="r" t="t"/>
              <a:pathLst>
                <a:path extrusionOk="0" h="4295" w="5174">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3"/>
            <p:cNvSpPr/>
            <p:nvPr/>
          </p:nvSpPr>
          <p:spPr>
            <a:xfrm>
              <a:off x="8055820" y="2477511"/>
              <a:ext cx="192617" cy="167651"/>
            </a:xfrm>
            <a:custGeom>
              <a:rect b="b" l="l" r="r" t="t"/>
              <a:pathLst>
                <a:path extrusionOk="0" h="5211" w="5987">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3"/>
            <p:cNvSpPr/>
            <p:nvPr/>
          </p:nvSpPr>
          <p:spPr>
            <a:xfrm>
              <a:off x="8160766" y="2518885"/>
              <a:ext cx="42822" cy="66082"/>
            </a:xfrm>
            <a:custGeom>
              <a:rect b="b" l="l" r="r" t="t"/>
              <a:pathLst>
                <a:path extrusionOk="0" h="2054" w="1331">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3"/>
            <p:cNvSpPr/>
            <p:nvPr/>
          </p:nvSpPr>
          <p:spPr>
            <a:xfrm>
              <a:off x="8095585" y="2008247"/>
              <a:ext cx="189528" cy="170418"/>
            </a:xfrm>
            <a:custGeom>
              <a:rect b="b" l="l" r="r" t="t"/>
              <a:pathLst>
                <a:path extrusionOk="0" h="5297" w="5891">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3"/>
            <p:cNvSpPr/>
            <p:nvPr/>
          </p:nvSpPr>
          <p:spPr>
            <a:xfrm>
              <a:off x="8522478" y="2760048"/>
              <a:ext cx="63187" cy="37867"/>
            </a:xfrm>
            <a:custGeom>
              <a:rect b="b" l="l" r="r" t="t"/>
              <a:pathLst>
                <a:path extrusionOk="0" h="1177" w="1964">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3"/>
            <p:cNvSpPr/>
            <p:nvPr/>
          </p:nvSpPr>
          <p:spPr>
            <a:xfrm>
              <a:off x="7775632" y="2788713"/>
              <a:ext cx="49964" cy="42822"/>
            </a:xfrm>
            <a:custGeom>
              <a:rect b="b" l="l" r="r" t="t"/>
              <a:pathLst>
                <a:path extrusionOk="0" h="1331" w="1553">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3"/>
            <p:cNvSpPr/>
            <p:nvPr/>
          </p:nvSpPr>
          <p:spPr>
            <a:xfrm>
              <a:off x="7686997" y="1993513"/>
              <a:ext cx="950633" cy="1067998"/>
            </a:xfrm>
            <a:custGeom>
              <a:rect b="b" l="l" r="r" t="t"/>
              <a:pathLst>
                <a:path extrusionOk="0" h="33196" w="29548">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3"/>
            <p:cNvSpPr/>
            <p:nvPr/>
          </p:nvSpPr>
          <p:spPr>
            <a:xfrm>
              <a:off x="8215812" y="2044280"/>
              <a:ext cx="43819" cy="92399"/>
            </a:xfrm>
            <a:custGeom>
              <a:rect b="b" l="l" r="r" t="t"/>
              <a:pathLst>
                <a:path extrusionOk="0" h="2872" w="1362">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3"/>
            <p:cNvSpPr/>
            <p:nvPr/>
          </p:nvSpPr>
          <p:spPr>
            <a:xfrm>
              <a:off x="831066" y="3152999"/>
              <a:ext cx="153881" cy="134256"/>
            </a:xfrm>
            <a:custGeom>
              <a:rect b="b" l="l" r="r" t="t"/>
              <a:pathLst>
                <a:path extrusionOk="0" h="4173" w="4783">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3"/>
            <p:cNvSpPr/>
            <p:nvPr/>
          </p:nvSpPr>
          <p:spPr>
            <a:xfrm>
              <a:off x="444935" y="2268778"/>
              <a:ext cx="1102423" cy="1035021"/>
            </a:xfrm>
            <a:custGeom>
              <a:rect b="b" l="l" r="r" t="t"/>
              <a:pathLst>
                <a:path extrusionOk="0" h="32171" w="34266">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3"/>
            <p:cNvSpPr/>
            <p:nvPr/>
          </p:nvSpPr>
          <p:spPr>
            <a:xfrm>
              <a:off x="1363935" y="2492214"/>
              <a:ext cx="165077" cy="159415"/>
            </a:xfrm>
            <a:custGeom>
              <a:rect b="b" l="l" r="r" t="t"/>
              <a:pathLst>
                <a:path extrusionOk="0" h="4955" w="5131">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3"/>
            <p:cNvSpPr/>
            <p:nvPr/>
          </p:nvSpPr>
          <p:spPr>
            <a:xfrm>
              <a:off x="1390412" y="2510584"/>
              <a:ext cx="62897" cy="37996"/>
            </a:xfrm>
            <a:custGeom>
              <a:rect b="b" l="l" r="r" t="t"/>
              <a:pathLst>
                <a:path extrusionOk="0" h="1181" w="1955">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3"/>
            <p:cNvSpPr/>
            <p:nvPr/>
          </p:nvSpPr>
          <p:spPr>
            <a:xfrm>
              <a:off x="856547" y="2635316"/>
              <a:ext cx="191587" cy="195641"/>
            </a:xfrm>
            <a:custGeom>
              <a:rect b="b" l="l" r="r" t="t"/>
              <a:pathLst>
                <a:path extrusionOk="0" h="6081" w="5955">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3"/>
            <p:cNvSpPr/>
            <p:nvPr/>
          </p:nvSpPr>
          <p:spPr>
            <a:xfrm>
              <a:off x="872858" y="2648121"/>
              <a:ext cx="163436" cy="163501"/>
            </a:xfrm>
            <a:custGeom>
              <a:rect b="b" l="l" r="r" t="t"/>
              <a:pathLst>
                <a:path extrusionOk="0" h="5082" w="508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3"/>
            <p:cNvSpPr/>
            <p:nvPr/>
          </p:nvSpPr>
          <p:spPr>
            <a:xfrm>
              <a:off x="924945" y="3180120"/>
              <a:ext cx="29438" cy="57299"/>
            </a:xfrm>
            <a:custGeom>
              <a:rect b="b" l="l" r="r" t="t"/>
              <a:pathLst>
                <a:path extrusionOk="0" h="1781" w="915">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3"/>
            <p:cNvSpPr/>
            <p:nvPr/>
          </p:nvSpPr>
          <p:spPr>
            <a:xfrm>
              <a:off x="945471" y="2671445"/>
              <a:ext cx="53728" cy="61643"/>
            </a:xfrm>
            <a:custGeom>
              <a:rect b="b" l="l" r="r" t="t"/>
              <a:pathLst>
                <a:path extrusionOk="0" h="1916" w="167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3"/>
            <p:cNvSpPr/>
            <p:nvPr/>
          </p:nvSpPr>
          <p:spPr>
            <a:xfrm>
              <a:off x="463274" y="2285765"/>
              <a:ext cx="216006" cy="189400"/>
            </a:xfrm>
            <a:custGeom>
              <a:rect b="b" l="l" r="r" t="t"/>
              <a:pathLst>
                <a:path extrusionOk="0" h="5887" w="6714">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3"/>
            <p:cNvSpPr/>
            <p:nvPr/>
          </p:nvSpPr>
          <p:spPr>
            <a:xfrm>
              <a:off x="563104" y="2306580"/>
              <a:ext cx="77182" cy="71455"/>
            </a:xfrm>
            <a:custGeom>
              <a:rect b="b" l="l" r="r" t="t"/>
              <a:pathLst>
                <a:path extrusionOk="0" h="2221" w="2399">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3"/>
            <p:cNvSpPr/>
            <p:nvPr/>
          </p:nvSpPr>
          <p:spPr>
            <a:xfrm>
              <a:off x="2152540" y="2908169"/>
              <a:ext cx="1133019" cy="1121179"/>
            </a:xfrm>
            <a:custGeom>
              <a:rect b="b" l="l" r="r" t="t"/>
              <a:pathLst>
                <a:path extrusionOk="0" h="34849" w="35217">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3"/>
            <p:cNvSpPr/>
            <p:nvPr/>
          </p:nvSpPr>
          <p:spPr>
            <a:xfrm>
              <a:off x="3031935" y="2924062"/>
              <a:ext cx="235277" cy="201368"/>
            </a:xfrm>
            <a:custGeom>
              <a:rect b="b" l="l" r="r" t="t"/>
              <a:pathLst>
                <a:path extrusionOk="0" h="6259" w="7313">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3"/>
            <p:cNvSpPr/>
            <p:nvPr/>
          </p:nvSpPr>
          <p:spPr>
            <a:xfrm>
              <a:off x="3206984" y="3002884"/>
              <a:ext cx="36773" cy="72485"/>
            </a:xfrm>
            <a:custGeom>
              <a:rect b="b" l="l" r="r" t="t"/>
              <a:pathLst>
                <a:path extrusionOk="0" h="2253" w="1143">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3"/>
            <p:cNvSpPr/>
            <p:nvPr/>
          </p:nvSpPr>
          <p:spPr>
            <a:xfrm>
              <a:off x="3191606" y="2985157"/>
              <a:ext cx="25674" cy="61256"/>
            </a:xfrm>
            <a:custGeom>
              <a:rect b="b" l="l" r="r" t="t"/>
              <a:pathLst>
                <a:path extrusionOk="0" h="1904" w="798">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3"/>
            <p:cNvSpPr/>
            <p:nvPr/>
          </p:nvSpPr>
          <p:spPr>
            <a:xfrm>
              <a:off x="2907525" y="3053619"/>
              <a:ext cx="234377" cy="238430"/>
            </a:xfrm>
            <a:custGeom>
              <a:rect b="b" l="l" r="r" t="t"/>
              <a:pathLst>
                <a:path extrusionOk="0" h="7411" w="7285">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3"/>
            <p:cNvSpPr/>
            <p:nvPr/>
          </p:nvSpPr>
          <p:spPr>
            <a:xfrm>
              <a:off x="2611026" y="3252122"/>
              <a:ext cx="385169" cy="347463"/>
            </a:xfrm>
            <a:custGeom>
              <a:rect b="b" l="l" r="r" t="t"/>
              <a:pathLst>
                <a:path extrusionOk="0" h="10800" w="11972">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3"/>
            <p:cNvSpPr/>
            <p:nvPr/>
          </p:nvSpPr>
          <p:spPr>
            <a:xfrm>
              <a:off x="2687757" y="3264508"/>
              <a:ext cx="94458" cy="35872"/>
            </a:xfrm>
            <a:custGeom>
              <a:rect b="b" l="l" r="r" t="t"/>
              <a:pathLst>
                <a:path extrusionOk="0" h="1115" w="2936">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3"/>
            <p:cNvSpPr/>
            <p:nvPr/>
          </p:nvSpPr>
          <p:spPr>
            <a:xfrm>
              <a:off x="2686663" y="3290632"/>
              <a:ext cx="86383" cy="41824"/>
            </a:xfrm>
            <a:custGeom>
              <a:rect b="b" l="l" r="r" t="t"/>
              <a:pathLst>
                <a:path extrusionOk="0" h="1300" w="2685">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3"/>
            <p:cNvSpPr/>
            <p:nvPr/>
          </p:nvSpPr>
          <p:spPr>
            <a:xfrm>
              <a:off x="2345219" y="3297292"/>
              <a:ext cx="277037" cy="92560"/>
            </a:xfrm>
            <a:custGeom>
              <a:rect b="b" l="l" r="r" t="t"/>
              <a:pathLst>
                <a:path extrusionOk="0" h="2877" w="8611">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3"/>
            <p:cNvSpPr/>
            <p:nvPr/>
          </p:nvSpPr>
          <p:spPr>
            <a:xfrm>
              <a:off x="2822945" y="3600740"/>
              <a:ext cx="140626" cy="276651"/>
            </a:xfrm>
            <a:custGeom>
              <a:rect b="b" l="l" r="r" t="t"/>
              <a:pathLst>
                <a:path extrusionOk="0" h="8599" w="4371">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3"/>
            <p:cNvSpPr/>
            <p:nvPr/>
          </p:nvSpPr>
          <p:spPr>
            <a:xfrm>
              <a:off x="2830087" y="3837109"/>
              <a:ext cx="239170" cy="175372"/>
            </a:xfrm>
            <a:custGeom>
              <a:rect b="b" l="l" r="r" t="t"/>
              <a:pathLst>
                <a:path extrusionOk="0" h="5451" w="7434">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3"/>
            <p:cNvSpPr/>
            <p:nvPr/>
          </p:nvSpPr>
          <p:spPr>
            <a:xfrm>
              <a:off x="2161709" y="3210330"/>
              <a:ext cx="238430" cy="193839"/>
            </a:xfrm>
            <a:custGeom>
              <a:rect b="b" l="l" r="r" t="t"/>
              <a:pathLst>
                <a:path extrusionOk="0" h="6025" w="7411">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3"/>
            <p:cNvSpPr/>
            <p:nvPr/>
          </p:nvSpPr>
          <p:spPr>
            <a:xfrm>
              <a:off x="2253722" y="3233365"/>
              <a:ext cx="85032" cy="17019"/>
            </a:xfrm>
            <a:custGeom>
              <a:rect b="b" l="l" r="r" t="t"/>
              <a:pathLst>
                <a:path extrusionOk="0" h="529" w="2643">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cap="flat" cmpd="sng" w="31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3"/>
            <p:cNvSpPr/>
            <p:nvPr/>
          </p:nvSpPr>
          <p:spPr>
            <a:xfrm>
              <a:off x="2902474" y="3954892"/>
              <a:ext cx="85289" cy="34392"/>
            </a:xfrm>
            <a:custGeom>
              <a:rect b="b" l="l" r="r" t="t"/>
              <a:pathLst>
                <a:path extrusionOk="0" h="1069" w="2651">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3"/>
            <p:cNvSpPr/>
            <p:nvPr/>
          </p:nvSpPr>
          <p:spPr>
            <a:xfrm>
              <a:off x="2922003" y="3944757"/>
              <a:ext cx="50125" cy="22907"/>
            </a:xfrm>
            <a:custGeom>
              <a:rect b="b" l="l" r="r" t="t"/>
              <a:pathLst>
                <a:path extrusionOk="0" h="712" w="1558">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cap="flat" cmpd="sng" w="237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3"/>
            <p:cNvSpPr/>
            <p:nvPr/>
          </p:nvSpPr>
          <p:spPr>
            <a:xfrm>
              <a:off x="7998778" y="2959773"/>
              <a:ext cx="1322901" cy="2374877"/>
            </a:xfrm>
            <a:custGeom>
              <a:rect b="b" l="l" r="r" t="t"/>
              <a:pathLst>
                <a:path extrusionOk="0" h="73817" w="41119">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3"/>
            <p:cNvSpPr/>
            <p:nvPr/>
          </p:nvSpPr>
          <p:spPr>
            <a:xfrm>
              <a:off x="8854624" y="3146693"/>
              <a:ext cx="440184" cy="556970"/>
            </a:xfrm>
            <a:custGeom>
              <a:rect b="b" l="l" r="r" t="t"/>
              <a:pathLst>
                <a:path extrusionOk="0" h="17312" w="13682">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3"/>
            <p:cNvSpPr/>
            <p:nvPr/>
          </p:nvSpPr>
          <p:spPr>
            <a:xfrm>
              <a:off x="8778215" y="3072955"/>
              <a:ext cx="432012" cy="169163"/>
            </a:xfrm>
            <a:custGeom>
              <a:rect b="b" l="l" r="r" t="t"/>
              <a:pathLst>
                <a:path extrusionOk="0" h="5258" w="13428">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3"/>
            <p:cNvSpPr/>
            <p:nvPr/>
          </p:nvSpPr>
          <p:spPr>
            <a:xfrm>
              <a:off x="8741538" y="3225805"/>
              <a:ext cx="395336" cy="173217"/>
            </a:xfrm>
            <a:custGeom>
              <a:rect b="b" l="l" r="r" t="t"/>
              <a:pathLst>
                <a:path extrusionOk="0" h="5384" w="12288">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3"/>
            <p:cNvSpPr/>
            <p:nvPr/>
          </p:nvSpPr>
          <p:spPr>
            <a:xfrm>
              <a:off x="8756820" y="3418356"/>
              <a:ext cx="266967" cy="116175"/>
            </a:xfrm>
            <a:custGeom>
              <a:rect b="b" l="l" r="r" t="t"/>
              <a:pathLst>
                <a:path extrusionOk="0" h="3611" w="8298">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3"/>
            <p:cNvSpPr/>
            <p:nvPr/>
          </p:nvSpPr>
          <p:spPr>
            <a:xfrm>
              <a:off x="8021202" y="2975151"/>
              <a:ext cx="1098369" cy="2231935"/>
            </a:xfrm>
            <a:custGeom>
              <a:rect b="b" l="l" r="r" t="t"/>
              <a:pathLst>
                <a:path extrusionOk="0" h="69374" w="3414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3"/>
            <p:cNvSpPr/>
            <p:nvPr/>
          </p:nvSpPr>
          <p:spPr>
            <a:xfrm>
              <a:off x="8451152" y="4059226"/>
              <a:ext cx="479917" cy="170193"/>
            </a:xfrm>
            <a:custGeom>
              <a:rect b="b" l="l" r="r" t="t"/>
              <a:pathLst>
                <a:path extrusionOk="0" h="5290" w="14917">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3"/>
            <p:cNvSpPr/>
            <p:nvPr/>
          </p:nvSpPr>
          <p:spPr>
            <a:xfrm>
              <a:off x="8563240" y="3853420"/>
              <a:ext cx="357630" cy="137570"/>
            </a:xfrm>
            <a:custGeom>
              <a:rect b="b" l="l" r="r" t="t"/>
              <a:pathLst>
                <a:path extrusionOk="0" h="4276" w="11116">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3"/>
            <p:cNvSpPr/>
            <p:nvPr/>
          </p:nvSpPr>
          <p:spPr>
            <a:xfrm>
              <a:off x="8315643" y="3677149"/>
              <a:ext cx="479917" cy="898674"/>
            </a:xfrm>
            <a:custGeom>
              <a:rect b="b" l="l" r="r" t="t"/>
              <a:pathLst>
                <a:path extrusionOk="0" h="27933" w="14917">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3"/>
            <p:cNvSpPr/>
            <p:nvPr/>
          </p:nvSpPr>
          <p:spPr>
            <a:xfrm>
              <a:off x="8459292" y="4309848"/>
              <a:ext cx="312845" cy="120261"/>
            </a:xfrm>
            <a:custGeom>
              <a:rect b="b" l="l" r="r" t="t"/>
              <a:pathLst>
                <a:path extrusionOk="0" h="3738" w="9724">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3"/>
            <p:cNvSpPr/>
            <p:nvPr/>
          </p:nvSpPr>
          <p:spPr>
            <a:xfrm>
              <a:off x="8548955" y="4621629"/>
              <a:ext cx="167136" cy="580778"/>
            </a:xfrm>
            <a:custGeom>
              <a:rect b="b" l="l" r="r" t="t"/>
              <a:pathLst>
                <a:path extrusionOk="0" h="18052" w="5195">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3"/>
            <p:cNvSpPr/>
            <p:nvPr/>
          </p:nvSpPr>
          <p:spPr>
            <a:xfrm>
              <a:off x="8600914" y="5193200"/>
              <a:ext cx="80528" cy="123382"/>
            </a:xfrm>
            <a:custGeom>
              <a:rect b="b" l="l" r="r" t="t"/>
              <a:pathLst>
                <a:path extrusionOk="0" h="3835" w="2503">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3"/>
            <p:cNvSpPr/>
            <p:nvPr/>
          </p:nvSpPr>
          <p:spPr>
            <a:xfrm>
              <a:off x="8194385" y="4896733"/>
              <a:ext cx="442243" cy="128400"/>
            </a:xfrm>
            <a:custGeom>
              <a:rect b="b" l="l" r="r" t="t"/>
              <a:pathLst>
                <a:path extrusionOk="0" h="3991" w="13746">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3"/>
            <p:cNvSpPr/>
            <p:nvPr/>
          </p:nvSpPr>
          <p:spPr>
            <a:xfrm>
              <a:off x="8146513" y="5065862"/>
              <a:ext cx="477890" cy="130427"/>
            </a:xfrm>
            <a:custGeom>
              <a:rect b="b" l="l" r="r" t="t"/>
              <a:pathLst>
                <a:path extrusionOk="0" h="4054" w="14854">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3"/>
            <p:cNvSpPr/>
            <p:nvPr/>
          </p:nvSpPr>
          <p:spPr>
            <a:xfrm>
              <a:off x="8341123" y="4752055"/>
              <a:ext cx="274110" cy="79498"/>
            </a:xfrm>
            <a:custGeom>
              <a:rect b="b" l="l" r="r" t="t"/>
              <a:pathLst>
                <a:path extrusionOk="0" h="2471" w="852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3"/>
            <p:cNvSpPr/>
            <p:nvPr/>
          </p:nvSpPr>
          <p:spPr>
            <a:xfrm>
              <a:off x="4594765" y="3256465"/>
              <a:ext cx="1271586" cy="2194229"/>
            </a:xfrm>
            <a:custGeom>
              <a:rect b="b" l="l" r="r" t="t"/>
              <a:pathLst>
                <a:path extrusionOk="0" h="68202" w="39524">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3"/>
            <p:cNvSpPr/>
            <p:nvPr/>
          </p:nvSpPr>
          <p:spPr>
            <a:xfrm>
              <a:off x="4594765" y="3279211"/>
              <a:ext cx="1241022" cy="2150217"/>
            </a:xfrm>
            <a:custGeom>
              <a:rect b="b" l="l" r="r" t="t"/>
              <a:pathLst>
                <a:path extrusionOk="0" h="66834" w="38574">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3"/>
            <p:cNvSpPr/>
            <p:nvPr/>
          </p:nvSpPr>
          <p:spPr>
            <a:xfrm>
              <a:off x="4690542" y="4592030"/>
              <a:ext cx="1081028" cy="750810"/>
            </a:xfrm>
            <a:custGeom>
              <a:rect b="b" l="l" r="r" t="t"/>
              <a:pathLst>
                <a:path extrusionOk="0" h="23337" w="33601">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3"/>
            <p:cNvSpPr/>
            <p:nvPr/>
          </p:nvSpPr>
          <p:spPr>
            <a:xfrm>
              <a:off x="4713963" y="4630798"/>
              <a:ext cx="1029102" cy="690776"/>
            </a:xfrm>
            <a:custGeom>
              <a:rect b="b" l="l" r="r" t="t"/>
              <a:pathLst>
                <a:path extrusionOk="0" h="21471" w="31987">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3"/>
            <p:cNvSpPr/>
            <p:nvPr/>
          </p:nvSpPr>
          <p:spPr>
            <a:xfrm>
              <a:off x="5045080" y="4255863"/>
              <a:ext cx="148798" cy="149795"/>
            </a:xfrm>
            <a:custGeom>
              <a:rect b="b" l="l" r="r" t="t"/>
              <a:pathLst>
                <a:path extrusionOk="0" h="4656" w="4625">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3"/>
            <p:cNvSpPr/>
            <p:nvPr/>
          </p:nvSpPr>
          <p:spPr>
            <a:xfrm>
              <a:off x="5044082" y="4271144"/>
              <a:ext cx="148766" cy="115178"/>
            </a:xfrm>
            <a:custGeom>
              <a:rect b="b" l="l" r="r" t="t"/>
              <a:pathLst>
                <a:path extrusionOk="0" h="3580" w="4624">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3"/>
            <p:cNvSpPr/>
            <p:nvPr/>
          </p:nvSpPr>
          <p:spPr>
            <a:xfrm>
              <a:off x="5091954" y="4294695"/>
              <a:ext cx="38768" cy="47744"/>
            </a:xfrm>
            <a:custGeom>
              <a:rect b="b" l="l" r="r" t="t"/>
              <a:pathLst>
                <a:path extrusionOk="0" h="1484" w="1205">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3"/>
            <p:cNvSpPr/>
            <p:nvPr/>
          </p:nvSpPr>
          <p:spPr>
            <a:xfrm>
              <a:off x="4785289" y="3341110"/>
              <a:ext cx="335077" cy="92206"/>
            </a:xfrm>
            <a:custGeom>
              <a:rect b="b" l="l" r="r" t="t"/>
              <a:pathLst>
                <a:path extrusionOk="0" h="2866" w="10415">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3"/>
            <p:cNvSpPr/>
            <p:nvPr/>
          </p:nvSpPr>
          <p:spPr>
            <a:xfrm>
              <a:off x="5283894" y="4449057"/>
              <a:ext cx="179973" cy="147382"/>
            </a:xfrm>
            <a:custGeom>
              <a:rect b="b" l="l" r="r" t="t"/>
              <a:pathLst>
                <a:path extrusionOk="0" h="4581" w="5594">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3"/>
            <p:cNvSpPr/>
            <p:nvPr/>
          </p:nvSpPr>
          <p:spPr>
            <a:xfrm>
              <a:off x="5277395" y="4425989"/>
              <a:ext cx="201754" cy="190107"/>
            </a:xfrm>
            <a:custGeom>
              <a:rect b="b" l="l" r="r" t="t"/>
              <a:pathLst>
                <a:path extrusionOk="0" h="5909" w="6271">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3"/>
            <p:cNvSpPr/>
            <p:nvPr/>
          </p:nvSpPr>
          <p:spPr>
            <a:xfrm>
              <a:off x="5360946" y="4468489"/>
              <a:ext cx="79498" cy="42918"/>
            </a:xfrm>
            <a:custGeom>
              <a:rect b="b" l="l" r="r" t="t"/>
              <a:pathLst>
                <a:path extrusionOk="0" h="1334" w="2471">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3"/>
            <p:cNvSpPr/>
            <p:nvPr/>
          </p:nvSpPr>
          <p:spPr>
            <a:xfrm>
              <a:off x="5007406" y="3764786"/>
              <a:ext cx="123317" cy="113183"/>
            </a:xfrm>
            <a:custGeom>
              <a:rect b="b" l="l" r="r" t="t"/>
              <a:pathLst>
                <a:path extrusionOk="0" h="3518" w="3833">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3"/>
            <p:cNvSpPr/>
            <p:nvPr/>
          </p:nvSpPr>
          <p:spPr>
            <a:xfrm>
              <a:off x="4991095" y="3746705"/>
              <a:ext cx="151854" cy="147511"/>
            </a:xfrm>
            <a:custGeom>
              <a:rect b="b" l="l" r="r" t="t"/>
              <a:pathLst>
                <a:path extrusionOk="0" h="4585" w="472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3"/>
            <p:cNvSpPr/>
            <p:nvPr/>
          </p:nvSpPr>
          <p:spPr>
            <a:xfrm>
              <a:off x="5059364" y="3784121"/>
              <a:ext cx="42822" cy="66726"/>
            </a:xfrm>
            <a:custGeom>
              <a:rect b="b" l="l" r="r" t="t"/>
              <a:pathLst>
                <a:path extrusionOk="0" h="2074" w="1331">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3"/>
            <p:cNvSpPr/>
            <p:nvPr/>
          </p:nvSpPr>
          <p:spPr>
            <a:xfrm>
              <a:off x="-216332" y="3545468"/>
              <a:ext cx="3525334" cy="1968378"/>
            </a:xfrm>
            <a:custGeom>
              <a:rect b="b" l="l" r="r" t="t"/>
              <a:pathLst>
                <a:path extrusionOk="0" h="61182" w="109576">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3"/>
            <p:cNvSpPr/>
            <p:nvPr/>
          </p:nvSpPr>
          <p:spPr>
            <a:xfrm>
              <a:off x="1877435" y="4794844"/>
              <a:ext cx="1410153" cy="697950"/>
            </a:xfrm>
            <a:custGeom>
              <a:rect b="b" l="l" r="r" t="t"/>
              <a:pathLst>
                <a:path extrusionOk="0" h="21694" w="43831">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3"/>
            <p:cNvSpPr/>
            <p:nvPr/>
          </p:nvSpPr>
          <p:spPr>
            <a:xfrm>
              <a:off x="1188693" y="4759165"/>
              <a:ext cx="2083620" cy="678615"/>
            </a:xfrm>
            <a:custGeom>
              <a:rect b="b" l="l" r="r" t="t"/>
              <a:pathLst>
                <a:path extrusionOk="0" h="21093" w="64764">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3"/>
            <p:cNvSpPr/>
            <p:nvPr/>
          </p:nvSpPr>
          <p:spPr>
            <a:xfrm>
              <a:off x="1841789" y="4395458"/>
              <a:ext cx="1364307" cy="952660"/>
            </a:xfrm>
            <a:custGeom>
              <a:rect b="b" l="l" r="r" t="t"/>
              <a:pathLst>
                <a:path extrusionOk="0" h="29611" w="42406">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3"/>
            <p:cNvSpPr/>
            <p:nvPr/>
          </p:nvSpPr>
          <p:spPr>
            <a:xfrm>
              <a:off x="1973598" y="4617028"/>
              <a:ext cx="1211166" cy="614044"/>
            </a:xfrm>
            <a:custGeom>
              <a:rect b="b" l="l" r="r" t="t"/>
              <a:pathLst>
                <a:path extrusionOk="0" h="19086" w="37646">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3"/>
            <p:cNvSpPr/>
            <p:nvPr/>
          </p:nvSpPr>
          <p:spPr>
            <a:xfrm>
              <a:off x="2599991" y="4734167"/>
              <a:ext cx="477955" cy="226913"/>
            </a:xfrm>
            <a:custGeom>
              <a:rect b="b" l="l" r="r" t="t"/>
              <a:pathLst>
                <a:path extrusionOk="0" h="7053" w="14856">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3"/>
            <p:cNvSpPr/>
            <p:nvPr/>
          </p:nvSpPr>
          <p:spPr>
            <a:xfrm>
              <a:off x="1934927" y="4550045"/>
              <a:ext cx="1137040" cy="560895"/>
            </a:xfrm>
            <a:custGeom>
              <a:rect b="b" l="l" r="r" t="t"/>
              <a:pathLst>
                <a:path extrusionOk="0" h="17434" w="35342">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3"/>
            <p:cNvSpPr/>
            <p:nvPr/>
          </p:nvSpPr>
          <p:spPr>
            <a:xfrm>
              <a:off x="1906262" y="4517037"/>
              <a:ext cx="988275" cy="476732"/>
            </a:xfrm>
            <a:custGeom>
              <a:rect b="b" l="l" r="r" t="t"/>
              <a:pathLst>
                <a:path extrusionOk="0" h="14818" w="30718">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3"/>
            <p:cNvSpPr/>
            <p:nvPr/>
          </p:nvSpPr>
          <p:spPr>
            <a:xfrm>
              <a:off x="856547" y="4377216"/>
              <a:ext cx="2175311" cy="610216"/>
            </a:xfrm>
            <a:custGeom>
              <a:rect b="b" l="l" r="r" t="t"/>
              <a:pathLst>
                <a:path extrusionOk="0" h="18967" w="67614">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3"/>
            <p:cNvSpPr/>
            <p:nvPr/>
          </p:nvSpPr>
          <p:spPr>
            <a:xfrm>
              <a:off x="2327525" y="4764924"/>
              <a:ext cx="454083" cy="230194"/>
            </a:xfrm>
            <a:custGeom>
              <a:rect b="b" l="l" r="r" t="t"/>
              <a:pathLst>
                <a:path extrusionOk="0" h="7155" w="14114">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3"/>
            <p:cNvSpPr/>
            <p:nvPr/>
          </p:nvSpPr>
          <p:spPr>
            <a:xfrm>
              <a:off x="839206" y="4033746"/>
              <a:ext cx="1697485" cy="945550"/>
            </a:xfrm>
            <a:custGeom>
              <a:rect b="b" l="l" r="r" t="t"/>
              <a:pathLst>
                <a:path extrusionOk="0" h="29390" w="52762">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3"/>
            <p:cNvSpPr/>
            <p:nvPr/>
          </p:nvSpPr>
          <p:spPr>
            <a:xfrm>
              <a:off x="823924" y="3749504"/>
              <a:ext cx="1514102" cy="1221654"/>
            </a:xfrm>
            <a:custGeom>
              <a:rect b="b" l="l" r="r" t="t"/>
              <a:pathLst>
                <a:path extrusionOk="0" h="37972" w="47062">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3"/>
            <p:cNvSpPr/>
            <p:nvPr/>
          </p:nvSpPr>
          <p:spPr>
            <a:xfrm>
              <a:off x="821897" y="3745418"/>
              <a:ext cx="1519185" cy="1226737"/>
            </a:xfrm>
            <a:custGeom>
              <a:rect b="b" l="l" r="r" t="t"/>
              <a:pathLst>
                <a:path extrusionOk="0" h="38130" w="4722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3"/>
            <p:cNvSpPr/>
            <p:nvPr/>
          </p:nvSpPr>
          <p:spPr>
            <a:xfrm>
              <a:off x="818841" y="3590541"/>
              <a:ext cx="1349025" cy="1360221"/>
            </a:xfrm>
            <a:custGeom>
              <a:rect b="b" l="l" r="r" t="t"/>
              <a:pathLst>
                <a:path extrusionOk="0" h="42279" w="41931">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3"/>
            <p:cNvSpPr/>
            <p:nvPr/>
          </p:nvSpPr>
          <p:spPr>
            <a:xfrm>
              <a:off x="815785" y="3588514"/>
              <a:ext cx="1355138" cy="1369390"/>
            </a:xfrm>
            <a:custGeom>
              <a:rect b="b" l="l" r="r" t="t"/>
              <a:pathLst>
                <a:path extrusionOk="0" h="42564" w="42121">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3"/>
            <p:cNvSpPr/>
            <p:nvPr/>
          </p:nvSpPr>
          <p:spPr>
            <a:xfrm>
              <a:off x="-198991" y="4658305"/>
              <a:ext cx="2074451" cy="829407"/>
            </a:xfrm>
            <a:custGeom>
              <a:rect b="b" l="l" r="r" t="t"/>
              <a:pathLst>
                <a:path extrusionOk="0" h="25780" w="64479">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3"/>
            <p:cNvSpPr/>
            <p:nvPr/>
          </p:nvSpPr>
          <p:spPr>
            <a:xfrm>
              <a:off x="1077634" y="4864754"/>
              <a:ext cx="785588" cy="469107"/>
            </a:xfrm>
            <a:custGeom>
              <a:rect b="b" l="l" r="r" t="t"/>
              <a:pathLst>
                <a:path extrusionOk="0" h="14581" w="24418">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3"/>
            <p:cNvSpPr/>
            <p:nvPr/>
          </p:nvSpPr>
          <p:spPr>
            <a:xfrm>
              <a:off x="1026706" y="4959694"/>
              <a:ext cx="759142" cy="117076"/>
            </a:xfrm>
            <a:custGeom>
              <a:rect b="b" l="l" r="r" t="t"/>
              <a:pathLst>
                <a:path extrusionOk="0" h="3639" w="23596">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3"/>
            <p:cNvSpPr/>
            <p:nvPr/>
          </p:nvSpPr>
          <p:spPr>
            <a:xfrm>
              <a:off x="910757" y="5030087"/>
              <a:ext cx="858073" cy="233798"/>
            </a:xfrm>
            <a:custGeom>
              <a:rect b="b" l="l" r="r" t="t"/>
              <a:pathLst>
                <a:path extrusionOk="0" h="7267" w="26671">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3"/>
            <p:cNvSpPr/>
            <p:nvPr/>
          </p:nvSpPr>
          <p:spPr>
            <a:xfrm>
              <a:off x="905449" y="5037326"/>
              <a:ext cx="852829" cy="266967"/>
            </a:xfrm>
            <a:custGeom>
              <a:rect b="b" l="l" r="r" t="t"/>
              <a:pathLst>
                <a:path extrusionOk="0" h="8298" w="26508">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3"/>
            <p:cNvSpPr/>
            <p:nvPr/>
          </p:nvSpPr>
          <p:spPr>
            <a:xfrm>
              <a:off x="242154" y="3579410"/>
              <a:ext cx="1482509" cy="1369326"/>
            </a:xfrm>
            <a:custGeom>
              <a:rect b="b" l="l" r="r" t="t"/>
              <a:pathLst>
                <a:path extrusionOk="0" h="42562" w="4608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3"/>
            <p:cNvSpPr/>
            <p:nvPr/>
          </p:nvSpPr>
          <p:spPr>
            <a:xfrm>
              <a:off x="1328738" y="4914750"/>
              <a:ext cx="355442" cy="84356"/>
            </a:xfrm>
            <a:custGeom>
              <a:rect b="b" l="l" r="r" t="t"/>
              <a:pathLst>
                <a:path extrusionOk="0" h="2622" w="11048">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3"/>
            <p:cNvSpPr/>
            <p:nvPr/>
          </p:nvSpPr>
          <p:spPr>
            <a:xfrm>
              <a:off x="1020593" y="4869226"/>
              <a:ext cx="653102" cy="157935"/>
            </a:xfrm>
            <a:custGeom>
              <a:rect b="b" l="l" r="r" t="t"/>
              <a:pathLst>
                <a:path extrusionOk="0" h="4909" w="2030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3"/>
            <p:cNvSpPr/>
            <p:nvPr/>
          </p:nvSpPr>
          <p:spPr>
            <a:xfrm>
              <a:off x="1074578" y="5004735"/>
              <a:ext cx="563147" cy="134578"/>
            </a:xfrm>
            <a:custGeom>
              <a:rect b="b" l="l" r="r" t="t"/>
              <a:pathLst>
                <a:path extrusionOk="0" h="4183" w="17504">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3"/>
            <p:cNvSpPr/>
            <p:nvPr/>
          </p:nvSpPr>
          <p:spPr>
            <a:xfrm>
              <a:off x="878971" y="4939522"/>
              <a:ext cx="505366" cy="169163"/>
            </a:xfrm>
            <a:custGeom>
              <a:rect b="b" l="l" r="r" t="t"/>
              <a:pathLst>
                <a:path extrusionOk="0" h="5258" w="15708">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3"/>
            <p:cNvSpPr/>
            <p:nvPr/>
          </p:nvSpPr>
          <p:spPr>
            <a:xfrm>
              <a:off x="683332" y="4970536"/>
              <a:ext cx="230291" cy="98416"/>
            </a:xfrm>
            <a:custGeom>
              <a:rect b="b" l="l" r="r" t="t"/>
              <a:pathLst>
                <a:path extrusionOk="0" h="3059" w="7158">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3"/>
            <p:cNvSpPr/>
            <p:nvPr/>
          </p:nvSpPr>
          <p:spPr>
            <a:xfrm>
              <a:off x="709809" y="5008789"/>
              <a:ext cx="149827" cy="61224"/>
            </a:xfrm>
            <a:custGeom>
              <a:rect b="b" l="l" r="r" t="t"/>
              <a:pathLst>
                <a:path extrusionOk="0" h="1903" w="4657">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3"/>
            <p:cNvSpPr/>
            <p:nvPr/>
          </p:nvSpPr>
          <p:spPr>
            <a:xfrm>
              <a:off x="523371" y="4742886"/>
              <a:ext cx="259857" cy="220092"/>
            </a:xfrm>
            <a:custGeom>
              <a:rect b="b" l="l" r="r" t="t"/>
              <a:pathLst>
                <a:path extrusionOk="0" h="6841" w="8077">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3"/>
            <p:cNvSpPr/>
            <p:nvPr/>
          </p:nvSpPr>
          <p:spPr>
            <a:xfrm>
              <a:off x="41785" y="4452403"/>
              <a:ext cx="719570" cy="482845"/>
            </a:xfrm>
            <a:custGeom>
              <a:rect b="b" l="l" r="r" t="t"/>
              <a:pathLst>
                <a:path extrusionOk="0" h="15008" w="22366">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3"/>
            <p:cNvSpPr/>
            <p:nvPr/>
          </p:nvSpPr>
          <p:spPr>
            <a:xfrm>
              <a:off x="-130754" y="4401571"/>
              <a:ext cx="887478" cy="571609"/>
            </a:xfrm>
            <a:custGeom>
              <a:rect b="b" l="l" r="r" t="t"/>
              <a:pathLst>
                <a:path extrusionOk="0" h="17767" w="27585">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3"/>
            <p:cNvSpPr/>
            <p:nvPr/>
          </p:nvSpPr>
          <p:spPr>
            <a:xfrm>
              <a:off x="3468" y="4546635"/>
              <a:ext cx="684985" cy="389866"/>
            </a:xfrm>
            <a:custGeom>
              <a:rect b="b" l="l" r="r" t="t"/>
              <a:pathLst>
                <a:path extrusionOk="0" h="12118" w="21291">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3"/>
            <p:cNvSpPr/>
            <p:nvPr/>
          </p:nvSpPr>
          <p:spPr>
            <a:xfrm>
              <a:off x="41464" y="4275230"/>
              <a:ext cx="741769" cy="653102"/>
            </a:xfrm>
            <a:custGeom>
              <a:rect b="b" l="l" r="r" t="t"/>
              <a:pathLst>
                <a:path extrusionOk="0" h="20300" w="23056">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3"/>
            <p:cNvSpPr/>
            <p:nvPr/>
          </p:nvSpPr>
          <p:spPr>
            <a:xfrm>
              <a:off x="181413" y="4565456"/>
              <a:ext cx="370466" cy="219513"/>
            </a:xfrm>
            <a:custGeom>
              <a:rect b="b" l="l" r="r" t="t"/>
              <a:pathLst>
                <a:path extrusionOk="0" h="6823" w="11515">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3"/>
            <p:cNvSpPr/>
            <p:nvPr/>
          </p:nvSpPr>
          <p:spPr>
            <a:xfrm>
              <a:off x="5626850" y="2893788"/>
              <a:ext cx="1467227" cy="2428992"/>
            </a:xfrm>
            <a:custGeom>
              <a:rect b="b" l="l" r="r" t="t"/>
              <a:pathLst>
                <a:path extrusionOk="0" h="75499" w="45605">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3"/>
            <p:cNvSpPr/>
            <p:nvPr/>
          </p:nvSpPr>
          <p:spPr>
            <a:xfrm>
              <a:off x="5781727" y="3293045"/>
              <a:ext cx="1290954" cy="1953868"/>
            </a:xfrm>
            <a:custGeom>
              <a:rect b="b" l="l" r="r" t="t"/>
              <a:pathLst>
                <a:path extrusionOk="0" h="60731" w="40126">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3"/>
            <p:cNvSpPr/>
            <p:nvPr/>
          </p:nvSpPr>
          <p:spPr>
            <a:xfrm>
              <a:off x="5666582" y="3343973"/>
              <a:ext cx="1381648" cy="1841136"/>
            </a:xfrm>
            <a:custGeom>
              <a:rect b="b" l="l" r="r" t="t"/>
              <a:pathLst>
                <a:path extrusionOk="0" h="57227" w="42945">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3"/>
            <p:cNvSpPr/>
            <p:nvPr/>
          </p:nvSpPr>
          <p:spPr>
            <a:xfrm>
              <a:off x="5819143" y="4915071"/>
              <a:ext cx="973347" cy="385491"/>
            </a:xfrm>
            <a:custGeom>
              <a:rect b="b" l="l" r="r" t="t"/>
              <a:pathLst>
                <a:path extrusionOk="0" h="11982" w="30254">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3"/>
            <p:cNvSpPr/>
            <p:nvPr/>
          </p:nvSpPr>
          <p:spPr>
            <a:xfrm>
              <a:off x="6480668" y="2907911"/>
              <a:ext cx="101922" cy="55305"/>
            </a:xfrm>
            <a:custGeom>
              <a:rect b="b" l="l" r="r" t="t"/>
              <a:pathLst>
                <a:path extrusionOk="0" h="1719" w="3168">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3"/>
            <p:cNvSpPr/>
            <p:nvPr/>
          </p:nvSpPr>
          <p:spPr>
            <a:xfrm>
              <a:off x="6365524" y="2919107"/>
              <a:ext cx="214011" cy="235213"/>
            </a:xfrm>
            <a:custGeom>
              <a:rect b="b" l="l" r="r" t="t"/>
              <a:pathLst>
                <a:path extrusionOk="0" h="7311" w="6652">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3"/>
            <p:cNvSpPr/>
            <p:nvPr/>
          </p:nvSpPr>
          <p:spPr>
            <a:xfrm>
              <a:off x="6294230" y="3119830"/>
              <a:ext cx="229261" cy="106652"/>
            </a:xfrm>
            <a:custGeom>
              <a:rect b="b" l="l" r="r" t="t"/>
              <a:pathLst>
                <a:path extrusionOk="0" h="3315" w="7126">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3"/>
            <p:cNvSpPr/>
            <p:nvPr/>
          </p:nvSpPr>
          <p:spPr>
            <a:xfrm>
              <a:off x="5871391" y="3148366"/>
              <a:ext cx="652104" cy="561603"/>
            </a:xfrm>
            <a:custGeom>
              <a:rect b="b" l="l" r="r" t="t"/>
              <a:pathLst>
                <a:path extrusionOk="0" h="17456" w="20269">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3"/>
            <p:cNvSpPr/>
            <p:nvPr/>
          </p:nvSpPr>
          <p:spPr>
            <a:xfrm>
              <a:off x="5802092" y="3502936"/>
              <a:ext cx="611374" cy="294346"/>
            </a:xfrm>
            <a:custGeom>
              <a:rect b="b" l="l" r="r" t="t"/>
              <a:pathLst>
                <a:path extrusionOk="0" h="9149" w="19003">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3"/>
            <p:cNvSpPr/>
            <p:nvPr/>
          </p:nvSpPr>
          <p:spPr>
            <a:xfrm>
              <a:off x="6151579" y="3798406"/>
              <a:ext cx="119231" cy="118523"/>
            </a:xfrm>
            <a:custGeom>
              <a:rect b="b" l="l" r="r" t="t"/>
              <a:pathLst>
                <a:path extrusionOk="0" h="3684" w="3706">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3"/>
            <p:cNvSpPr/>
            <p:nvPr/>
          </p:nvSpPr>
          <p:spPr>
            <a:xfrm>
              <a:off x="5900925" y="3718941"/>
              <a:ext cx="208928" cy="192938"/>
            </a:xfrm>
            <a:custGeom>
              <a:rect b="b" l="l" r="r" t="t"/>
              <a:pathLst>
                <a:path extrusionOk="0" h="5997" w="6494">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3"/>
            <p:cNvSpPr/>
            <p:nvPr/>
          </p:nvSpPr>
          <p:spPr>
            <a:xfrm>
              <a:off x="6593753" y="3269720"/>
              <a:ext cx="1782067" cy="2096875"/>
            </a:xfrm>
            <a:custGeom>
              <a:rect b="b" l="l" r="r" t="t"/>
              <a:pathLst>
                <a:path extrusionOk="0" h="65176" w="55391">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3"/>
            <p:cNvSpPr/>
            <p:nvPr/>
          </p:nvSpPr>
          <p:spPr>
            <a:xfrm>
              <a:off x="7162301" y="4529938"/>
              <a:ext cx="1184978" cy="805889"/>
            </a:xfrm>
            <a:custGeom>
              <a:rect b="b" l="l" r="r" t="t"/>
              <a:pathLst>
                <a:path extrusionOk="0" h="25049" w="36832">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3"/>
            <p:cNvSpPr/>
            <p:nvPr/>
          </p:nvSpPr>
          <p:spPr>
            <a:xfrm>
              <a:off x="6852547" y="4483063"/>
              <a:ext cx="1435633" cy="812163"/>
            </a:xfrm>
            <a:custGeom>
              <a:rect b="b" l="l" r="r" t="t"/>
              <a:pathLst>
                <a:path extrusionOk="0" h="25244" w="44623">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3"/>
            <p:cNvSpPr/>
            <p:nvPr/>
          </p:nvSpPr>
          <p:spPr>
            <a:xfrm>
              <a:off x="6854606" y="4513819"/>
              <a:ext cx="1384672" cy="756504"/>
            </a:xfrm>
            <a:custGeom>
              <a:rect b="b" l="l" r="r" t="t"/>
              <a:pathLst>
                <a:path extrusionOk="0" h="23514" w="43039">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3"/>
            <p:cNvSpPr/>
            <p:nvPr/>
          </p:nvSpPr>
          <p:spPr>
            <a:xfrm>
              <a:off x="7231568" y="3514132"/>
              <a:ext cx="871167" cy="1073757"/>
            </a:xfrm>
            <a:custGeom>
              <a:rect b="b" l="l" r="r" t="t"/>
              <a:pathLst>
                <a:path extrusionOk="0" h="33375" w="27078">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3"/>
            <p:cNvSpPr/>
            <p:nvPr/>
          </p:nvSpPr>
          <p:spPr>
            <a:xfrm>
              <a:off x="7613645" y="3970592"/>
              <a:ext cx="193614" cy="155715"/>
            </a:xfrm>
            <a:custGeom>
              <a:rect b="b" l="l" r="r" t="t"/>
              <a:pathLst>
                <a:path extrusionOk="0" h="4840" w="6018">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3"/>
            <p:cNvSpPr/>
            <p:nvPr/>
          </p:nvSpPr>
          <p:spPr>
            <a:xfrm>
              <a:off x="7521954" y="3297452"/>
              <a:ext cx="594033" cy="274785"/>
            </a:xfrm>
            <a:custGeom>
              <a:rect b="b" l="l" r="r" t="t"/>
              <a:pathLst>
                <a:path extrusionOk="0" h="8541" w="18464">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3"/>
            <p:cNvSpPr/>
            <p:nvPr/>
          </p:nvSpPr>
          <p:spPr>
            <a:xfrm>
              <a:off x="7617312" y="3389465"/>
              <a:ext cx="410199" cy="112089"/>
            </a:xfrm>
            <a:custGeom>
              <a:rect b="b" l="l" r="r" t="t"/>
              <a:pathLst>
                <a:path extrusionOk="0" h="3484" w="1275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3"/>
            <p:cNvSpPr/>
            <p:nvPr/>
          </p:nvSpPr>
          <p:spPr>
            <a:xfrm>
              <a:off x="7621784" y="3957337"/>
              <a:ext cx="200756" cy="189528"/>
            </a:xfrm>
            <a:custGeom>
              <a:rect b="b" l="l" r="r" t="t"/>
              <a:pathLst>
                <a:path extrusionOk="0" h="5891" w="624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3"/>
            <p:cNvSpPr/>
            <p:nvPr/>
          </p:nvSpPr>
          <p:spPr>
            <a:xfrm>
              <a:off x="7681914" y="3995622"/>
              <a:ext cx="71359" cy="50382"/>
            </a:xfrm>
            <a:custGeom>
              <a:rect b="b" l="l" r="r" t="t"/>
              <a:pathLst>
                <a:path extrusionOk="0" h="1566" w="2218">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3"/>
            <p:cNvSpPr/>
            <p:nvPr/>
          </p:nvSpPr>
          <p:spPr>
            <a:xfrm>
              <a:off x="7694365" y="4290737"/>
              <a:ext cx="181163" cy="147768"/>
            </a:xfrm>
            <a:custGeom>
              <a:rect b="b" l="l" r="r" t="t"/>
              <a:pathLst>
                <a:path extrusionOk="0" h="4593" w="5631">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3"/>
            <p:cNvSpPr/>
            <p:nvPr/>
          </p:nvSpPr>
          <p:spPr>
            <a:xfrm>
              <a:off x="7686000" y="4267670"/>
              <a:ext cx="202783" cy="190493"/>
            </a:xfrm>
            <a:custGeom>
              <a:rect b="b" l="l" r="r" t="t"/>
              <a:pathLst>
                <a:path extrusionOk="0" h="5921" w="6303">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3"/>
            <p:cNvSpPr/>
            <p:nvPr/>
          </p:nvSpPr>
          <p:spPr>
            <a:xfrm>
              <a:off x="7770549" y="4309108"/>
              <a:ext cx="79498" cy="42918"/>
            </a:xfrm>
            <a:custGeom>
              <a:rect b="b" l="l" r="r" t="t"/>
              <a:pathLst>
                <a:path extrusionOk="0" h="1334" w="2471">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3"/>
            <p:cNvSpPr/>
            <p:nvPr/>
          </p:nvSpPr>
          <p:spPr>
            <a:xfrm>
              <a:off x="6807731" y="4476950"/>
              <a:ext cx="451380" cy="769277"/>
            </a:xfrm>
            <a:custGeom>
              <a:rect b="b" l="l" r="r" t="t"/>
              <a:pathLst>
                <a:path extrusionOk="0" h="23911" w="1403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3"/>
            <p:cNvSpPr/>
            <p:nvPr/>
          </p:nvSpPr>
          <p:spPr>
            <a:xfrm>
              <a:off x="7765466" y="3680205"/>
              <a:ext cx="123317" cy="113537"/>
            </a:xfrm>
            <a:custGeom>
              <a:rect b="b" l="l" r="r" t="t"/>
              <a:pathLst>
                <a:path extrusionOk="0" h="3529" w="3833">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3"/>
            <p:cNvSpPr/>
            <p:nvPr/>
          </p:nvSpPr>
          <p:spPr>
            <a:xfrm>
              <a:off x="7750184" y="3662897"/>
              <a:ext cx="151822" cy="147768"/>
            </a:xfrm>
            <a:custGeom>
              <a:rect b="b" l="l" r="r" t="t"/>
              <a:pathLst>
                <a:path extrusionOk="0" h="4593" w="4719">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3"/>
            <p:cNvSpPr/>
            <p:nvPr/>
          </p:nvSpPr>
          <p:spPr>
            <a:xfrm>
              <a:off x="7817424" y="3699573"/>
              <a:ext cx="43851" cy="66243"/>
            </a:xfrm>
            <a:custGeom>
              <a:rect b="b" l="l" r="r" t="t"/>
              <a:pathLst>
                <a:path extrusionOk="0" h="2059" w="1363">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3"/>
            <p:cNvSpPr/>
            <p:nvPr/>
          </p:nvSpPr>
          <p:spPr>
            <a:xfrm>
              <a:off x="4020105" y="3641052"/>
              <a:ext cx="592006" cy="1710161"/>
            </a:xfrm>
            <a:custGeom>
              <a:rect b="b" l="l" r="r" t="t"/>
              <a:pathLst>
                <a:path extrusionOk="0" h="53156" w="18401">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3"/>
            <p:cNvSpPr/>
            <p:nvPr/>
          </p:nvSpPr>
          <p:spPr>
            <a:xfrm>
              <a:off x="4031333" y="3659004"/>
              <a:ext cx="548187" cy="1670139"/>
            </a:xfrm>
            <a:custGeom>
              <a:rect b="b" l="l" r="r" t="t"/>
              <a:pathLst>
                <a:path extrusionOk="0" h="51912" w="17039">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3"/>
            <p:cNvSpPr/>
            <p:nvPr/>
          </p:nvSpPr>
          <p:spPr>
            <a:xfrm>
              <a:off x="4151561" y="4565327"/>
              <a:ext cx="368858" cy="697564"/>
            </a:xfrm>
            <a:custGeom>
              <a:rect b="b" l="l" r="r" t="t"/>
              <a:pathLst>
                <a:path extrusionOk="0" h="21682" w="11465">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3"/>
            <p:cNvSpPr/>
            <p:nvPr/>
          </p:nvSpPr>
          <p:spPr>
            <a:xfrm>
              <a:off x="4173952" y="4588588"/>
              <a:ext cx="338841" cy="657091"/>
            </a:xfrm>
            <a:custGeom>
              <a:rect b="b" l="l" r="r" t="t"/>
              <a:pathLst>
                <a:path extrusionOk="0" h="20424" w="10532">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3"/>
            <p:cNvSpPr/>
            <p:nvPr/>
          </p:nvSpPr>
          <p:spPr>
            <a:xfrm>
              <a:off x="4127142" y="3739692"/>
              <a:ext cx="362777" cy="52087"/>
            </a:xfrm>
            <a:custGeom>
              <a:rect b="b" l="l" r="r" t="t"/>
              <a:pathLst>
                <a:path extrusionOk="0" h="1619" w="11276">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3"/>
            <p:cNvSpPr/>
            <p:nvPr/>
          </p:nvSpPr>
          <p:spPr>
            <a:xfrm>
              <a:off x="4266641" y="5106303"/>
              <a:ext cx="106201" cy="77214"/>
            </a:xfrm>
            <a:custGeom>
              <a:rect b="b" l="l" r="r" t="t"/>
              <a:pathLst>
                <a:path extrusionOk="0" h="2400" w="3301">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3"/>
            <p:cNvSpPr/>
            <p:nvPr/>
          </p:nvSpPr>
          <p:spPr>
            <a:xfrm>
              <a:off x="4224302" y="5091375"/>
              <a:ext cx="107842" cy="107520"/>
            </a:xfrm>
            <a:custGeom>
              <a:rect b="b" l="l" r="r" t="t"/>
              <a:pathLst>
                <a:path extrusionOk="0" h="3342" w="3352">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3"/>
            <p:cNvSpPr/>
            <p:nvPr/>
          </p:nvSpPr>
          <p:spPr>
            <a:xfrm>
              <a:off x="4170124" y="4010550"/>
              <a:ext cx="181163" cy="147768"/>
            </a:xfrm>
            <a:custGeom>
              <a:rect b="b" l="l" r="r" t="t"/>
              <a:pathLst>
                <a:path extrusionOk="0" h="4593" w="5631">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3"/>
            <p:cNvSpPr/>
            <p:nvPr/>
          </p:nvSpPr>
          <p:spPr>
            <a:xfrm>
              <a:off x="4163786" y="3987482"/>
              <a:ext cx="202783" cy="190493"/>
            </a:xfrm>
            <a:custGeom>
              <a:rect b="b" l="l" r="r" t="t"/>
              <a:pathLst>
                <a:path extrusionOk="0" h="5921" w="6303">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3"/>
            <p:cNvSpPr/>
            <p:nvPr/>
          </p:nvSpPr>
          <p:spPr>
            <a:xfrm>
              <a:off x="4246308" y="4030400"/>
              <a:ext cx="79498" cy="42886"/>
            </a:xfrm>
            <a:custGeom>
              <a:rect b="b" l="l" r="r" t="t"/>
              <a:pathLst>
                <a:path extrusionOk="0" h="1333" w="2471">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3"/>
            <p:cNvSpPr/>
            <p:nvPr/>
          </p:nvSpPr>
          <p:spPr>
            <a:xfrm>
              <a:off x="4323006" y="3428361"/>
              <a:ext cx="181099" cy="147575"/>
            </a:xfrm>
            <a:custGeom>
              <a:rect b="b" l="l" r="r" t="t"/>
              <a:pathLst>
                <a:path extrusionOk="0" h="4587" w="5629">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3"/>
            <p:cNvSpPr/>
            <p:nvPr/>
          </p:nvSpPr>
          <p:spPr>
            <a:xfrm>
              <a:off x="4316604" y="3405712"/>
              <a:ext cx="202783" cy="190461"/>
            </a:xfrm>
            <a:custGeom>
              <a:rect b="b" l="l" r="r" t="t"/>
              <a:pathLst>
                <a:path extrusionOk="0" h="5920" w="6303">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3"/>
            <p:cNvSpPr/>
            <p:nvPr/>
          </p:nvSpPr>
          <p:spPr>
            <a:xfrm>
              <a:off x="4399126" y="3447118"/>
              <a:ext cx="79498" cy="42950"/>
            </a:xfrm>
            <a:custGeom>
              <a:rect b="b" l="l" r="r" t="t"/>
              <a:pathLst>
                <a:path extrusionOk="0" h="1335" w="2471">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3"/>
            <p:cNvSpPr/>
            <p:nvPr/>
          </p:nvSpPr>
          <p:spPr>
            <a:xfrm>
              <a:off x="4034389" y="3133085"/>
              <a:ext cx="267997" cy="249659"/>
            </a:xfrm>
            <a:custGeom>
              <a:rect b="b" l="l" r="r" t="t"/>
              <a:pathLst>
                <a:path extrusionOk="0" h="7760" w="833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3"/>
            <p:cNvSpPr/>
            <p:nvPr/>
          </p:nvSpPr>
          <p:spPr>
            <a:xfrm>
              <a:off x="4109769" y="3181761"/>
              <a:ext cx="87541" cy="72195"/>
            </a:xfrm>
            <a:custGeom>
              <a:rect b="b" l="l" r="r" t="t"/>
              <a:pathLst>
                <a:path extrusionOk="0" h="2244" w="2721">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3"/>
            <p:cNvSpPr/>
            <p:nvPr/>
          </p:nvSpPr>
          <p:spPr>
            <a:xfrm>
              <a:off x="4034389" y="3144280"/>
              <a:ext cx="245573" cy="217132"/>
            </a:xfrm>
            <a:custGeom>
              <a:rect b="b" l="l" r="r" t="t"/>
              <a:pathLst>
                <a:path extrusionOk="0" h="6749" w="7633">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3"/>
            <p:cNvSpPr/>
            <p:nvPr/>
          </p:nvSpPr>
          <p:spPr>
            <a:xfrm>
              <a:off x="4297236" y="4301708"/>
              <a:ext cx="124347" cy="114212"/>
            </a:xfrm>
            <a:custGeom>
              <a:rect b="b" l="l" r="r" t="t"/>
              <a:pathLst>
                <a:path extrusionOk="0" h="3550" w="3865">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3"/>
            <p:cNvSpPr/>
            <p:nvPr/>
          </p:nvSpPr>
          <p:spPr>
            <a:xfrm>
              <a:off x="4281955" y="4283627"/>
              <a:ext cx="151854" cy="148540"/>
            </a:xfrm>
            <a:custGeom>
              <a:rect b="b" l="l" r="r" t="t"/>
              <a:pathLst>
                <a:path extrusionOk="0" h="4617" w="472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3"/>
            <p:cNvSpPr/>
            <p:nvPr/>
          </p:nvSpPr>
          <p:spPr>
            <a:xfrm>
              <a:off x="4350224" y="4321076"/>
              <a:ext cx="42822" cy="67787"/>
            </a:xfrm>
            <a:custGeom>
              <a:rect b="b" l="l" r="r" t="t"/>
              <a:pathLst>
                <a:path extrusionOk="0" h="2107" w="1331">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3"/>
            <p:cNvSpPr/>
            <p:nvPr/>
          </p:nvSpPr>
          <p:spPr>
            <a:xfrm>
              <a:off x="2851481" y="3468512"/>
              <a:ext cx="1265377" cy="1904033"/>
            </a:xfrm>
            <a:custGeom>
              <a:rect b="b" l="l" r="r" t="t"/>
              <a:pathLst>
                <a:path extrusionOk="0" h="59182" w="39331">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cap="flat" cmpd="sng" w="4750">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3"/>
            <p:cNvSpPr/>
            <p:nvPr/>
          </p:nvSpPr>
          <p:spPr>
            <a:xfrm>
              <a:off x="2854538" y="3531441"/>
              <a:ext cx="1217568" cy="1816524"/>
            </a:xfrm>
            <a:custGeom>
              <a:rect b="b" l="l" r="r" t="t"/>
              <a:pathLst>
                <a:path extrusionOk="0" h="56462" w="37845">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3"/>
            <p:cNvSpPr/>
            <p:nvPr/>
          </p:nvSpPr>
          <p:spPr>
            <a:xfrm>
              <a:off x="2978079" y="4660107"/>
              <a:ext cx="966172" cy="628554"/>
            </a:xfrm>
            <a:custGeom>
              <a:rect b="b" l="l" r="r" t="t"/>
              <a:pathLst>
                <a:path extrusionOk="0" h="19537" w="30031">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3"/>
            <p:cNvSpPr/>
            <p:nvPr/>
          </p:nvSpPr>
          <p:spPr>
            <a:xfrm>
              <a:off x="2988020" y="4681758"/>
              <a:ext cx="932295" cy="583738"/>
            </a:xfrm>
            <a:custGeom>
              <a:rect b="b" l="l" r="r" t="t"/>
              <a:pathLst>
                <a:path extrusionOk="0" h="18144" w="28978">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3"/>
            <p:cNvSpPr/>
            <p:nvPr/>
          </p:nvSpPr>
          <p:spPr>
            <a:xfrm>
              <a:off x="2986991" y="4668503"/>
              <a:ext cx="928209" cy="211341"/>
            </a:xfrm>
            <a:custGeom>
              <a:rect b="b" l="l" r="r" t="t"/>
              <a:pathLst>
                <a:path extrusionOk="0" h="6569" w="28851">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3"/>
            <p:cNvSpPr/>
            <p:nvPr/>
          </p:nvSpPr>
          <p:spPr>
            <a:xfrm>
              <a:off x="3569951" y="4041177"/>
              <a:ext cx="98577" cy="128175"/>
            </a:xfrm>
            <a:custGeom>
              <a:rect b="b" l="l" r="r" t="t"/>
              <a:pathLst>
                <a:path extrusionOk="0" h="3984" w="3064">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3"/>
            <p:cNvSpPr/>
            <p:nvPr/>
          </p:nvSpPr>
          <p:spPr>
            <a:xfrm>
              <a:off x="3537747" y="4064663"/>
              <a:ext cx="80335" cy="133387"/>
            </a:xfrm>
            <a:custGeom>
              <a:rect b="b" l="l" r="r" t="t"/>
              <a:pathLst>
                <a:path extrusionOk="0" h="4146" w="2497">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3"/>
            <p:cNvSpPr/>
            <p:nvPr/>
          </p:nvSpPr>
          <p:spPr>
            <a:xfrm>
              <a:off x="3265023" y="5077058"/>
              <a:ext cx="215749" cy="103016"/>
            </a:xfrm>
            <a:custGeom>
              <a:rect b="b" l="l" r="r" t="t"/>
              <a:pathLst>
                <a:path extrusionOk="0" h="3202" w="6706">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3"/>
            <p:cNvSpPr/>
            <p:nvPr/>
          </p:nvSpPr>
          <p:spPr>
            <a:xfrm>
              <a:off x="3167960" y="5080662"/>
              <a:ext cx="196188" cy="106909"/>
            </a:xfrm>
            <a:custGeom>
              <a:rect b="b" l="l" r="r" t="t"/>
              <a:pathLst>
                <a:path extrusionOk="0" h="3323" w="6098">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3"/>
            <p:cNvSpPr/>
            <p:nvPr/>
          </p:nvSpPr>
          <p:spPr>
            <a:xfrm>
              <a:off x="2904469" y="4107098"/>
              <a:ext cx="234377" cy="239492"/>
            </a:xfrm>
            <a:custGeom>
              <a:rect b="b" l="l" r="r" t="t"/>
              <a:pathLst>
                <a:path extrusionOk="0" h="7444" w="7285">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34"/>
          <p:cNvSpPr txBox="1"/>
          <p:nvPr>
            <p:ph type="ctrTitle"/>
          </p:nvPr>
        </p:nvSpPr>
        <p:spPr>
          <a:xfrm>
            <a:off x="3354400" y="2138900"/>
            <a:ext cx="5312700" cy="110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Making it Work</a:t>
            </a:r>
            <a:endParaRPr/>
          </a:p>
        </p:txBody>
      </p:sp>
      <p:sp>
        <p:nvSpPr>
          <p:cNvPr id="968" name="Google Shape;968;p34"/>
          <p:cNvSpPr/>
          <p:nvPr/>
        </p:nvSpPr>
        <p:spPr>
          <a:xfrm>
            <a:off x="1484179" y="3801465"/>
            <a:ext cx="1512872" cy="598815"/>
          </a:xfrm>
          <a:custGeom>
            <a:rect b="b" l="l" r="r" t="t"/>
            <a:pathLst>
              <a:path extrusionOk="0" h="18190" w="45956">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4"/>
          <p:cNvSpPr/>
          <p:nvPr/>
        </p:nvSpPr>
        <p:spPr>
          <a:xfrm>
            <a:off x="1085925" y="1508977"/>
            <a:ext cx="2142467" cy="2855547"/>
          </a:xfrm>
          <a:custGeom>
            <a:rect b="b" l="l" r="r" t="t"/>
            <a:pathLst>
              <a:path extrusionOk="0" h="86742" w="65081">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4"/>
          <p:cNvSpPr/>
          <p:nvPr/>
        </p:nvSpPr>
        <p:spPr>
          <a:xfrm>
            <a:off x="1085925" y="1494361"/>
            <a:ext cx="2010062" cy="2881817"/>
          </a:xfrm>
          <a:custGeom>
            <a:rect b="b" l="l" r="r" t="t"/>
            <a:pathLst>
              <a:path extrusionOk="0" h="87540" w="61059">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4"/>
          <p:cNvSpPr/>
          <p:nvPr/>
        </p:nvSpPr>
        <p:spPr>
          <a:xfrm>
            <a:off x="1758361" y="915775"/>
            <a:ext cx="177274" cy="90135"/>
          </a:xfrm>
          <a:custGeom>
            <a:rect b="b" l="l" r="r" t="t"/>
            <a:pathLst>
              <a:path extrusionOk="0" h="2738" w="5385">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4"/>
          <p:cNvSpPr/>
          <p:nvPr/>
        </p:nvSpPr>
        <p:spPr>
          <a:xfrm>
            <a:off x="1758361" y="915775"/>
            <a:ext cx="348228" cy="378218"/>
          </a:xfrm>
          <a:custGeom>
            <a:rect b="b" l="l" r="r" t="t"/>
            <a:pathLst>
              <a:path extrusionOk="0" h="11489" w="10578">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4"/>
          <p:cNvSpPr/>
          <p:nvPr/>
        </p:nvSpPr>
        <p:spPr>
          <a:xfrm>
            <a:off x="1846979" y="1199340"/>
            <a:ext cx="356589" cy="164633"/>
          </a:xfrm>
          <a:custGeom>
            <a:rect b="b" l="l" r="r" t="t"/>
            <a:pathLst>
              <a:path extrusionOk="0" h="5001" w="10832">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4"/>
          <p:cNvSpPr/>
          <p:nvPr/>
        </p:nvSpPr>
        <p:spPr>
          <a:xfrm>
            <a:off x="1849053" y="1220178"/>
            <a:ext cx="1011302" cy="852990"/>
          </a:xfrm>
          <a:custGeom>
            <a:rect b="b" l="l" r="r" t="t"/>
            <a:pathLst>
              <a:path extrusionOk="0" h="25911" w="3072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4"/>
          <p:cNvSpPr/>
          <p:nvPr/>
        </p:nvSpPr>
        <p:spPr>
          <a:xfrm>
            <a:off x="2023161" y="1760216"/>
            <a:ext cx="912246" cy="415681"/>
          </a:xfrm>
          <a:custGeom>
            <a:rect b="b" l="l" r="r" t="t"/>
            <a:pathLst>
              <a:path extrusionOk="0" h="12627" w="27711">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4"/>
          <p:cNvSpPr/>
          <p:nvPr/>
        </p:nvSpPr>
        <p:spPr>
          <a:xfrm>
            <a:off x="2239998" y="2134474"/>
            <a:ext cx="182476" cy="186623"/>
          </a:xfrm>
          <a:custGeom>
            <a:rect b="b" l="l" r="r" t="t"/>
            <a:pathLst>
              <a:path extrusionOk="0" h="5669" w="5543">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4"/>
          <p:cNvSpPr/>
          <p:nvPr/>
        </p:nvSpPr>
        <p:spPr>
          <a:xfrm>
            <a:off x="2489162" y="2014582"/>
            <a:ext cx="323209" cy="297794"/>
          </a:xfrm>
          <a:custGeom>
            <a:rect b="b" l="l" r="r" t="t"/>
            <a:pathLst>
              <a:path extrusionOk="0" h="9046" w="9818">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cap="rnd" cmpd="sng" w="19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35"/>
          <p:cNvSpPr txBox="1"/>
          <p:nvPr>
            <p:ph type="title"/>
          </p:nvPr>
        </p:nvSpPr>
        <p:spPr>
          <a:xfrm>
            <a:off x="993600" y="539500"/>
            <a:ext cx="71568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3" name="Google Shape;983;p35"/>
          <p:cNvSpPr txBox="1"/>
          <p:nvPr>
            <p:ph idx="1" type="body"/>
          </p:nvPr>
        </p:nvSpPr>
        <p:spPr>
          <a:xfrm>
            <a:off x="1025400" y="1697250"/>
            <a:ext cx="6673500" cy="220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Open Sans"/>
              <a:ea typeface="Open Sans"/>
              <a:cs typeface="Open Sans"/>
              <a:sym typeface="Open Sans"/>
            </a:endParaRPr>
          </a:p>
          <a:p>
            <a:pPr indent="0" lvl="0" marL="0" rtl="0" algn="l">
              <a:spcBef>
                <a:spcPts val="0"/>
              </a:spcBef>
              <a:spcAft>
                <a:spcPts val="0"/>
              </a:spcAft>
              <a:buNone/>
            </a:pPr>
            <a:r>
              <a:rPr lang="en" sz="1400">
                <a:latin typeface="Open Sans"/>
                <a:ea typeface="Open Sans"/>
                <a:cs typeface="Open Sans"/>
                <a:sym typeface="Open Sans"/>
              </a:rPr>
              <a:t>“To be a teacher in the right sense is to be a learner. I am not a teacher, only a fellow student.” Soren Kierkegard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