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6" r:id="rId1"/>
  </p:sldMasterIdLst>
  <p:notesMasterIdLst>
    <p:notesMasterId r:id="rId10"/>
  </p:notesMasterIdLst>
  <p:sldIdLst>
    <p:sldId id="256" r:id="rId2"/>
    <p:sldId id="257" r:id="rId3"/>
    <p:sldId id="259" r:id="rId4"/>
    <p:sldId id="258" r:id="rId5"/>
    <p:sldId id="260" r:id="rId6"/>
    <p:sldId id="261" r:id="rId7"/>
    <p:sldId id="262" r:id="rId8"/>
    <p:sldId id="263" r:id="rId9"/>
  </p:sldIdLst>
  <p:sldSz cx="9144000" cy="5143500" type="screen16x9"/>
  <p:notesSz cx="6858000" cy="9144000"/>
  <p:embeddedFontLst>
    <p:embeddedFont>
      <p:font typeface="Average" panose="020B0604020202020204" charset="0"/>
      <p:regular r:id="rId11"/>
    </p:embeddedFont>
    <p:embeddedFont>
      <p:font typeface="Trebuchet MS" panose="020B0603020202020204" pitchFamily="34" charset="0"/>
      <p:regular r:id="rId12"/>
      <p:bold r:id="rId13"/>
      <p:italic r:id="rId14"/>
      <p:boldItalic r:id="rId15"/>
    </p:embeddedFont>
    <p:embeddedFont>
      <p:font typeface="Wingdings 3" panose="05040102010807070707" pitchFamily="18" charset="2"/>
      <p:regular r:id="rId16"/>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AC91A7-9F95-492A-AAA5-D23C5D366794}" v="53" dt="2022-07-22T18:58:38.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diagrams/_rels/data2.xml.rels><?xml version="1.0" encoding="UTF-8" standalone="yes"?>
<Relationships xmlns="http://schemas.openxmlformats.org/package/2006/relationships"><Relationship Id="rId2" Type="http://schemas.openxmlformats.org/officeDocument/2006/relationships/hyperlink" Target="https://researchguides.austincc.edu/PINcheek" TargetMode="External"/><Relationship Id="rId1" Type="http://schemas.openxmlformats.org/officeDocument/2006/relationships/hyperlink" Target="https://library.austincc.edu/help/tutorials.php"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researchguides.austincc.edu/PINcheek" TargetMode="External"/><Relationship Id="rId1" Type="http://schemas.openxmlformats.org/officeDocument/2006/relationships/hyperlink" Target="https://library.austincc.edu/help/tutorials.php"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63E8FC-AB64-4B5F-956F-FD4A0EF7E530}" type="doc">
      <dgm:prSet loTypeId="urn:microsoft.com/office/officeart/2016/7/layout/VerticalDownArrowProcess" loCatId="process" qsTypeId="urn:microsoft.com/office/officeart/2005/8/quickstyle/simple4" qsCatId="simple" csTypeId="urn:microsoft.com/office/officeart/2005/8/colors/colorful1" csCatId="colorful"/>
      <dgm:spPr/>
      <dgm:t>
        <a:bodyPr/>
        <a:lstStyle/>
        <a:p>
          <a:endParaRPr lang="en-US"/>
        </a:p>
      </dgm:t>
    </dgm:pt>
    <dgm:pt modelId="{AD55C526-5ECC-455A-B273-58773DF2405B}">
      <dgm:prSet/>
      <dgm:spPr/>
      <dgm:t>
        <a:bodyPr/>
        <a:lstStyle/>
        <a:p>
          <a:r>
            <a:rPr lang="en-US" dirty="0"/>
            <a:t>Instructor as Facilitator</a:t>
          </a:r>
        </a:p>
      </dgm:t>
    </dgm:pt>
    <dgm:pt modelId="{79B86B4F-9ED1-4851-8AA5-AC47F51241D3}" type="parTrans" cxnId="{104AF25E-38C1-42E9-965E-76C678435A4C}">
      <dgm:prSet/>
      <dgm:spPr/>
      <dgm:t>
        <a:bodyPr/>
        <a:lstStyle/>
        <a:p>
          <a:endParaRPr lang="en-US"/>
        </a:p>
      </dgm:t>
    </dgm:pt>
    <dgm:pt modelId="{B078AFAB-3FE5-4CB4-B3A7-3737F1586292}" type="sibTrans" cxnId="{104AF25E-38C1-42E9-965E-76C678435A4C}">
      <dgm:prSet/>
      <dgm:spPr/>
      <dgm:t>
        <a:bodyPr/>
        <a:lstStyle/>
        <a:p>
          <a:endParaRPr lang="en-US"/>
        </a:p>
      </dgm:t>
    </dgm:pt>
    <dgm:pt modelId="{DEA639AE-C294-4EE1-B928-E8E1ACBD2C34}">
      <dgm:prSet/>
      <dgm:spPr/>
      <dgm:t>
        <a:bodyPr/>
        <a:lstStyle/>
        <a:p>
          <a:pPr rtl="0"/>
          <a:r>
            <a:rPr lang="en-US" dirty="0">
              <a:latin typeface="Trebuchet MS" panose="020B0603020202020204"/>
            </a:rPr>
            <a:t>Active</a:t>
          </a:r>
          <a:r>
            <a:rPr lang="en-US" dirty="0"/>
            <a:t> learning vs. lecturing</a:t>
          </a:r>
        </a:p>
      </dgm:t>
    </dgm:pt>
    <dgm:pt modelId="{D8CF0193-F4DD-4381-A07D-E734F7697390}" type="parTrans" cxnId="{E72F4600-243D-477D-86DD-836A839CB9F3}">
      <dgm:prSet/>
      <dgm:spPr/>
      <dgm:t>
        <a:bodyPr/>
        <a:lstStyle/>
        <a:p>
          <a:endParaRPr lang="en-US"/>
        </a:p>
      </dgm:t>
    </dgm:pt>
    <dgm:pt modelId="{24E2384B-162B-479F-9894-6C6F2E450694}" type="sibTrans" cxnId="{E72F4600-243D-477D-86DD-836A839CB9F3}">
      <dgm:prSet/>
      <dgm:spPr/>
      <dgm:t>
        <a:bodyPr/>
        <a:lstStyle/>
        <a:p>
          <a:endParaRPr lang="en-US"/>
        </a:p>
      </dgm:t>
    </dgm:pt>
    <dgm:pt modelId="{E084E925-5E8C-49CE-9D98-D92E9B31C023}">
      <dgm:prSet/>
      <dgm:spPr/>
      <dgm:t>
        <a:bodyPr/>
        <a:lstStyle/>
        <a:p>
          <a:r>
            <a:rPr lang="en-US" dirty="0">
              <a:latin typeface="Trebuchet MS" panose="020B0603020202020204"/>
            </a:rPr>
            <a:t>Discovery</a:t>
          </a:r>
          <a:r>
            <a:rPr lang="en-US" dirty="0"/>
            <a:t> and engagement</a:t>
          </a:r>
        </a:p>
      </dgm:t>
    </dgm:pt>
    <dgm:pt modelId="{F0C1E54C-A12B-4C19-9D5F-C597DDE420EC}" type="parTrans" cxnId="{1AFCEECF-6AD5-4720-93ED-D854C95201BB}">
      <dgm:prSet/>
      <dgm:spPr/>
      <dgm:t>
        <a:bodyPr/>
        <a:lstStyle/>
        <a:p>
          <a:endParaRPr lang="en-US"/>
        </a:p>
      </dgm:t>
    </dgm:pt>
    <dgm:pt modelId="{077FA7F4-7B6E-4720-8EF1-0013B0C4A0BA}" type="sibTrans" cxnId="{1AFCEECF-6AD5-4720-93ED-D854C95201BB}">
      <dgm:prSet/>
      <dgm:spPr/>
      <dgm:t>
        <a:bodyPr/>
        <a:lstStyle/>
        <a:p>
          <a:endParaRPr lang="en-US"/>
        </a:p>
      </dgm:t>
    </dgm:pt>
    <dgm:pt modelId="{CDEF388E-E8EA-4D35-8D25-7AE067DDC922}">
      <dgm:prSet/>
      <dgm:spPr/>
      <dgm:t>
        <a:bodyPr/>
        <a:lstStyle/>
        <a:p>
          <a:r>
            <a:rPr lang="en-US" dirty="0"/>
            <a:t>Research As Inquiry</a:t>
          </a:r>
        </a:p>
      </dgm:t>
    </dgm:pt>
    <dgm:pt modelId="{DC983F60-7684-493F-8434-B51C8BB5D4EB}" type="parTrans" cxnId="{F851FD48-808F-41F5-8742-CDB0151B8FC9}">
      <dgm:prSet/>
      <dgm:spPr/>
      <dgm:t>
        <a:bodyPr/>
        <a:lstStyle/>
        <a:p>
          <a:endParaRPr lang="en-US"/>
        </a:p>
      </dgm:t>
    </dgm:pt>
    <dgm:pt modelId="{0223CA52-A1C6-4631-A8C6-CF8BC0B86E5C}" type="sibTrans" cxnId="{F851FD48-808F-41F5-8742-CDB0151B8FC9}">
      <dgm:prSet/>
      <dgm:spPr/>
      <dgm:t>
        <a:bodyPr/>
        <a:lstStyle/>
        <a:p>
          <a:endParaRPr lang="en-US"/>
        </a:p>
      </dgm:t>
    </dgm:pt>
    <dgm:pt modelId="{B0554685-968C-4F37-970E-0A33E101C203}">
      <dgm:prSet/>
      <dgm:spPr/>
      <dgm:t>
        <a:bodyPr/>
        <a:lstStyle/>
        <a:p>
          <a:pPr rtl="0"/>
          <a:r>
            <a:rPr lang="en-US" dirty="0"/>
            <a:t>Students questions</a:t>
          </a:r>
        </a:p>
      </dgm:t>
    </dgm:pt>
    <dgm:pt modelId="{D0858964-7218-4F90-B7FF-01F52646B477}" type="parTrans" cxnId="{AE46F5BA-7D37-4C8C-AB9A-837640EA5020}">
      <dgm:prSet/>
      <dgm:spPr/>
      <dgm:t>
        <a:bodyPr/>
        <a:lstStyle/>
        <a:p>
          <a:endParaRPr lang="en-US"/>
        </a:p>
      </dgm:t>
    </dgm:pt>
    <dgm:pt modelId="{6894A496-F96F-4D7F-89AE-ADC4EA6CA958}" type="sibTrans" cxnId="{AE46F5BA-7D37-4C8C-AB9A-837640EA5020}">
      <dgm:prSet/>
      <dgm:spPr/>
      <dgm:t>
        <a:bodyPr/>
        <a:lstStyle/>
        <a:p>
          <a:endParaRPr lang="en-US"/>
        </a:p>
      </dgm:t>
    </dgm:pt>
    <dgm:pt modelId="{C0598DC1-C47D-40C2-B9C8-402D8542476B}">
      <dgm:prSet/>
      <dgm:spPr/>
      <dgm:t>
        <a:bodyPr/>
        <a:lstStyle/>
        <a:p>
          <a:r>
            <a:rPr lang="en-US" dirty="0">
              <a:latin typeface="Trebuchet MS" panose="020B0603020202020204"/>
            </a:rPr>
            <a:t>Previously</a:t>
          </a:r>
          <a:r>
            <a:rPr lang="en-US" dirty="0"/>
            <a:t> learned concepts</a:t>
          </a:r>
        </a:p>
      </dgm:t>
    </dgm:pt>
    <dgm:pt modelId="{9160CB55-2586-40EF-808B-5F4B8A424150}" type="parTrans" cxnId="{D2A8C555-9B56-4E6B-89B3-478718F63864}">
      <dgm:prSet/>
      <dgm:spPr/>
      <dgm:t>
        <a:bodyPr/>
        <a:lstStyle/>
        <a:p>
          <a:endParaRPr lang="en-US"/>
        </a:p>
      </dgm:t>
    </dgm:pt>
    <dgm:pt modelId="{AF7A807C-27FB-4527-82B8-1A8B095BEC21}" type="sibTrans" cxnId="{D2A8C555-9B56-4E6B-89B3-478718F63864}">
      <dgm:prSet/>
      <dgm:spPr/>
      <dgm:t>
        <a:bodyPr/>
        <a:lstStyle/>
        <a:p>
          <a:endParaRPr lang="en-US"/>
        </a:p>
      </dgm:t>
    </dgm:pt>
    <dgm:pt modelId="{006FC123-2E48-4D88-BEDE-A62B6134EB6A}">
      <dgm:prSet/>
      <dgm:spPr/>
      <dgm:t>
        <a:bodyPr/>
        <a:lstStyle/>
        <a:p>
          <a:pPr rtl="0"/>
          <a:r>
            <a:rPr lang="en-US" dirty="0">
              <a:latin typeface="Trebuchet MS" panose="020B0603020202020204"/>
            </a:rPr>
            <a:t>Iterative</a:t>
          </a:r>
          <a:r>
            <a:rPr lang="en-US" dirty="0"/>
            <a:t> research</a:t>
          </a:r>
        </a:p>
      </dgm:t>
    </dgm:pt>
    <dgm:pt modelId="{D54B6A89-145D-4C6C-B393-076AA246DF6F}" type="parTrans" cxnId="{1CD36F53-9AE0-4060-B8F6-B31FDDA203AC}">
      <dgm:prSet/>
      <dgm:spPr/>
      <dgm:t>
        <a:bodyPr/>
        <a:lstStyle/>
        <a:p>
          <a:endParaRPr lang="en-US"/>
        </a:p>
      </dgm:t>
    </dgm:pt>
    <dgm:pt modelId="{BFCA7BE7-0551-4FE7-89F1-889782A9E46F}" type="sibTrans" cxnId="{1CD36F53-9AE0-4060-B8F6-B31FDDA203AC}">
      <dgm:prSet/>
      <dgm:spPr/>
      <dgm:t>
        <a:bodyPr/>
        <a:lstStyle/>
        <a:p>
          <a:endParaRPr lang="en-US"/>
        </a:p>
      </dgm:t>
    </dgm:pt>
    <dgm:pt modelId="{7E0C9069-10D7-48C6-8CE9-D5388D80E448}">
      <dgm:prSet/>
      <dgm:spPr/>
      <dgm:t>
        <a:bodyPr/>
        <a:lstStyle/>
        <a:p>
          <a:r>
            <a:rPr lang="en-US" dirty="0"/>
            <a:t>Transformative Multidisciplinary Approach</a:t>
          </a:r>
        </a:p>
      </dgm:t>
    </dgm:pt>
    <dgm:pt modelId="{1E59A109-C05F-417E-9A64-7D0114FB4105}" type="parTrans" cxnId="{1A6FCDA1-601A-46CA-9E1B-C065D04A9B0A}">
      <dgm:prSet/>
      <dgm:spPr/>
      <dgm:t>
        <a:bodyPr/>
        <a:lstStyle/>
        <a:p>
          <a:endParaRPr lang="en-US"/>
        </a:p>
      </dgm:t>
    </dgm:pt>
    <dgm:pt modelId="{DFF1DF3D-7147-4C45-9A4C-E22D3B52EDD6}" type="sibTrans" cxnId="{1A6FCDA1-601A-46CA-9E1B-C065D04A9B0A}">
      <dgm:prSet/>
      <dgm:spPr/>
      <dgm:t>
        <a:bodyPr/>
        <a:lstStyle/>
        <a:p>
          <a:endParaRPr lang="en-US"/>
        </a:p>
      </dgm:t>
    </dgm:pt>
    <dgm:pt modelId="{6510725B-1FD8-4E09-87D1-472539FE3BD1}">
      <dgm:prSet/>
      <dgm:spPr/>
      <dgm:t>
        <a:bodyPr/>
        <a:lstStyle/>
        <a:p>
          <a:pPr rtl="0"/>
          <a:r>
            <a:rPr lang="en-US" dirty="0"/>
            <a:t>Connecting societal issues</a:t>
          </a:r>
          <a:r>
            <a:rPr lang="en-US" dirty="0">
              <a:latin typeface="Trebuchet MS" panose="020B0603020202020204"/>
            </a:rPr>
            <a:t> </a:t>
          </a:r>
          <a:endParaRPr lang="en-US" dirty="0"/>
        </a:p>
      </dgm:t>
    </dgm:pt>
    <dgm:pt modelId="{9E89EE8F-7E20-4ED0-8005-8E24B7B7752C}" type="parTrans" cxnId="{291E7AEF-6D08-44F6-92F3-E3E1CDB3999E}">
      <dgm:prSet/>
      <dgm:spPr/>
      <dgm:t>
        <a:bodyPr/>
        <a:lstStyle/>
        <a:p>
          <a:endParaRPr lang="en-US"/>
        </a:p>
      </dgm:t>
    </dgm:pt>
    <dgm:pt modelId="{1B9EB145-E66D-490D-888B-AD8A74D55707}" type="sibTrans" cxnId="{291E7AEF-6D08-44F6-92F3-E3E1CDB3999E}">
      <dgm:prSet/>
      <dgm:spPr/>
      <dgm:t>
        <a:bodyPr/>
        <a:lstStyle/>
        <a:p>
          <a:endParaRPr lang="en-US"/>
        </a:p>
      </dgm:t>
    </dgm:pt>
    <dgm:pt modelId="{D9674674-3D08-4C30-A4D0-C519782402D7}">
      <dgm:prSet/>
      <dgm:spPr/>
      <dgm:t>
        <a:bodyPr/>
        <a:lstStyle/>
        <a:p>
          <a:pPr rtl="0"/>
          <a:r>
            <a:rPr lang="en-US" dirty="0"/>
            <a:t>Best practices for collaborative group work</a:t>
          </a:r>
          <a:r>
            <a:rPr lang="en-US" dirty="0">
              <a:latin typeface="Trebuchet MS" panose="020B0603020202020204"/>
            </a:rPr>
            <a:t> </a:t>
          </a:r>
          <a:endParaRPr lang="en-US" dirty="0"/>
        </a:p>
      </dgm:t>
    </dgm:pt>
    <dgm:pt modelId="{84C83D5C-20EA-4FC3-ADC1-FB4C268486A6}" type="parTrans" cxnId="{368F7CFE-1052-479C-AD3F-D95E3BDC5FB3}">
      <dgm:prSet/>
      <dgm:spPr/>
      <dgm:t>
        <a:bodyPr/>
        <a:lstStyle/>
        <a:p>
          <a:endParaRPr lang="en-US"/>
        </a:p>
      </dgm:t>
    </dgm:pt>
    <dgm:pt modelId="{D58A5006-6727-40C3-BD0A-A8197C98994C}" type="sibTrans" cxnId="{368F7CFE-1052-479C-AD3F-D95E3BDC5FB3}">
      <dgm:prSet/>
      <dgm:spPr/>
      <dgm:t>
        <a:bodyPr/>
        <a:lstStyle/>
        <a:p>
          <a:endParaRPr lang="en-US"/>
        </a:p>
      </dgm:t>
    </dgm:pt>
    <dgm:pt modelId="{608FA374-7D88-46E8-988D-089BEA8B768E}" type="pres">
      <dgm:prSet presAssocID="{8763E8FC-AB64-4B5F-956F-FD4A0EF7E530}" presName="Name0" presStyleCnt="0">
        <dgm:presLayoutVars>
          <dgm:dir/>
          <dgm:animLvl val="lvl"/>
          <dgm:resizeHandles val="exact"/>
        </dgm:presLayoutVars>
      </dgm:prSet>
      <dgm:spPr/>
    </dgm:pt>
    <dgm:pt modelId="{EF812334-362B-4FD0-917A-3E24BA7EF535}" type="pres">
      <dgm:prSet presAssocID="{7E0C9069-10D7-48C6-8CE9-D5388D80E448}" presName="boxAndChildren" presStyleCnt="0"/>
      <dgm:spPr/>
    </dgm:pt>
    <dgm:pt modelId="{2816D719-DE79-4A18-B960-352A293FB176}" type="pres">
      <dgm:prSet presAssocID="{7E0C9069-10D7-48C6-8CE9-D5388D80E448}" presName="parentTextBox" presStyleLbl="alignNode1" presStyleIdx="0" presStyleCnt="3"/>
      <dgm:spPr/>
    </dgm:pt>
    <dgm:pt modelId="{8E29790B-6DE3-4120-8CE2-6BD97919FB78}" type="pres">
      <dgm:prSet presAssocID="{7E0C9069-10D7-48C6-8CE9-D5388D80E448}" presName="descendantBox" presStyleLbl="bgAccFollowNode1" presStyleIdx="0" presStyleCnt="3"/>
      <dgm:spPr/>
    </dgm:pt>
    <dgm:pt modelId="{EE298B8B-E497-470A-B12E-F7B2464D7F83}" type="pres">
      <dgm:prSet presAssocID="{0223CA52-A1C6-4631-A8C6-CF8BC0B86E5C}" presName="sp" presStyleCnt="0"/>
      <dgm:spPr/>
    </dgm:pt>
    <dgm:pt modelId="{CBD17627-55D1-4E8A-A494-AB7BD528DF97}" type="pres">
      <dgm:prSet presAssocID="{CDEF388E-E8EA-4D35-8D25-7AE067DDC922}" presName="arrowAndChildren" presStyleCnt="0"/>
      <dgm:spPr/>
    </dgm:pt>
    <dgm:pt modelId="{5CF8A94C-1200-4C78-A5D3-376E66B0C2DB}" type="pres">
      <dgm:prSet presAssocID="{CDEF388E-E8EA-4D35-8D25-7AE067DDC922}" presName="parentTextArrow" presStyleLbl="node1" presStyleIdx="0" presStyleCnt="0"/>
      <dgm:spPr/>
    </dgm:pt>
    <dgm:pt modelId="{6E5CFB47-23BC-47D7-882F-B1D522E54E07}" type="pres">
      <dgm:prSet presAssocID="{CDEF388E-E8EA-4D35-8D25-7AE067DDC922}" presName="arrow" presStyleLbl="alignNode1" presStyleIdx="1" presStyleCnt="3"/>
      <dgm:spPr/>
    </dgm:pt>
    <dgm:pt modelId="{A9E67D89-27DE-4073-9622-7637060E76B1}" type="pres">
      <dgm:prSet presAssocID="{CDEF388E-E8EA-4D35-8D25-7AE067DDC922}" presName="descendantArrow" presStyleLbl="bgAccFollowNode1" presStyleIdx="1" presStyleCnt="3"/>
      <dgm:spPr/>
    </dgm:pt>
    <dgm:pt modelId="{7E3E1412-2EC8-4029-AF75-9C38DA38E0E8}" type="pres">
      <dgm:prSet presAssocID="{B078AFAB-3FE5-4CB4-B3A7-3737F1586292}" presName="sp" presStyleCnt="0"/>
      <dgm:spPr/>
    </dgm:pt>
    <dgm:pt modelId="{9FF81343-26E9-459D-85F7-F456D8ABE3CF}" type="pres">
      <dgm:prSet presAssocID="{AD55C526-5ECC-455A-B273-58773DF2405B}" presName="arrowAndChildren" presStyleCnt="0"/>
      <dgm:spPr/>
    </dgm:pt>
    <dgm:pt modelId="{A6AA60BD-0A48-4CE6-8015-4DAD9F23D721}" type="pres">
      <dgm:prSet presAssocID="{AD55C526-5ECC-455A-B273-58773DF2405B}" presName="parentTextArrow" presStyleLbl="node1" presStyleIdx="0" presStyleCnt="0"/>
      <dgm:spPr/>
    </dgm:pt>
    <dgm:pt modelId="{579FC7A9-F16F-46AD-B709-D81DA62F1AC6}" type="pres">
      <dgm:prSet presAssocID="{AD55C526-5ECC-455A-B273-58773DF2405B}" presName="arrow" presStyleLbl="alignNode1" presStyleIdx="2" presStyleCnt="3"/>
      <dgm:spPr/>
    </dgm:pt>
    <dgm:pt modelId="{E1E1751B-D726-4A1A-BD42-17DCF46AD79F}" type="pres">
      <dgm:prSet presAssocID="{AD55C526-5ECC-455A-B273-58773DF2405B}" presName="descendantArrow" presStyleLbl="bgAccFollowNode1" presStyleIdx="2" presStyleCnt="3"/>
      <dgm:spPr/>
    </dgm:pt>
  </dgm:ptLst>
  <dgm:cxnLst>
    <dgm:cxn modelId="{E72F4600-243D-477D-86DD-836A839CB9F3}" srcId="{AD55C526-5ECC-455A-B273-58773DF2405B}" destId="{DEA639AE-C294-4EE1-B928-E8E1ACBD2C34}" srcOrd="0" destOrd="0" parTransId="{D8CF0193-F4DD-4381-A07D-E734F7697390}" sibTransId="{24E2384B-162B-479F-9894-6C6F2E450694}"/>
    <dgm:cxn modelId="{0FF9C309-226D-414A-A845-7C4B4B2DE5CC}" type="presOf" srcId="{B0554685-968C-4F37-970E-0A33E101C203}" destId="{A9E67D89-27DE-4073-9622-7637060E76B1}" srcOrd="0" destOrd="0" presId="urn:microsoft.com/office/officeart/2016/7/layout/VerticalDownArrowProcess"/>
    <dgm:cxn modelId="{104AF25E-38C1-42E9-965E-76C678435A4C}" srcId="{8763E8FC-AB64-4B5F-956F-FD4A0EF7E530}" destId="{AD55C526-5ECC-455A-B273-58773DF2405B}" srcOrd="0" destOrd="0" parTransId="{79B86B4F-9ED1-4851-8AA5-AC47F51241D3}" sibTransId="{B078AFAB-3FE5-4CB4-B3A7-3737F1586292}"/>
    <dgm:cxn modelId="{6E895243-8DFC-41D9-B5F3-AE35E8207EE6}" type="presOf" srcId="{6510725B-1FD8-4E09-87D1-472539FE3BD1}" destId="{8E29790B-6DE3-4120-8CE2-6BD97919FB78}" srcOrd="0" destOrd="0" presId="urn:microsoft.com/office/officeart/2016/7/layout/VerticalDownArrowProcess"/>
    <dgm:cxn modelId="{F851FD48-808F-41F5-8742-CDB0151B8FC9}" srcId="{8763E8FC-AB64-4B5F-956F-FD4A0EF7E530}" destId="{CDEF388E-E8EA-4D35-8D25-7AE067DDC922}" srcOrd="1" destOrd="0" parTransId="{DC983F60-7684-493F-8434-B51C8BB5D4EB}" sibTransId="{0223CA52-A1C6-4631-A8C6-CF8BC0B86E5C}"/>
    <dgm:cxn modelId="{6294F871-440D-4AE1-A452-E744CB99A2CE}" type="presOf" srcId="{CDEF388E-E8EA-4D35-8D25-7AE067DDC922}" destId="{6E5CFB47-23BC-47D7-882F-B1D522E54E07}" srcOrd="1" destOrd="0" presId="urn:microsoft.com/office/officeart/2016/7/layout/VerticalDownArrowProcess"/>
    <dgm:cxn modelId="{1CD36F53-9AE0-4060-B8F6-B31FDDA203AC}" srcId="{CDEF388E-E8EA-4D35-8D25-7AE067DDC922}" destId="{006FC123-2E48-4D88-BEDE-A62B6134EB6A}" srcOrd="2" destOrd="0" parTransId="{D54B6A89-145D-4C6C-B393-076AA246DF6F}" sibTransId="{BFCA7BE7-0551-4FE7-89F1-889782A9E46F}"/>
    <dgm:cxn modelId="{D2A8C555-9B56-4E6B-89B3-478718F63864}" srcId="{CDEF388E-E8EA-4D35-8D25-7AE067DDC922}" destId="{C0598DC1-C47D-40C2-B9C8-402D8542476B}" srcOrd="1" destOrd="0" parTransId="{9160CB55-2586-40EF-808B-5F4B8A424150}" sibTransId="{AF7A807C-27FB-4527-82B8-1A8B095BEC21}"/>
    <dgm:cxn modelId="{806CFF81-1C60-4DC1-9620-8A1C17315FCA}" type="presOf" srcId="{006FC123-2E48-4D88-BEDE-A62B6134EB6A}" destId="{A9E67D89-27DE-4073-9622-7637060E76B1}" srcOrd="0" destOrd="2" presId="urn:microsoft.com/office/officeart/2016/7/layout/VerticalDownArrowProcess"/>
    <dgm:cxn modelId="{CA91449A-6AF4-456D-9496-F6B14E759739}" type="presOf" srcId="{D9674674-3D08-4C30-A4D0-C519782402D7}" destId="{8E29790B-6DE3-4120-8CE2-6BD97919FB78}" srcOrd="0" destOrd="1" presId="urn:microsoft.com/office/officeart/2016/7/layout/VerticalDownArrowProcess"/>
    <dgm:cxn modelId="{1A6FCDA1-601A-46CA-9E1B-C065D04A9B0A}" srcId="{8763E8FC-AB64-4B5F-956F-FD4A0EF7E530}" destId="{7E0C9069-10D7-48C6-8CE9-D5388D80E448}" srcOrd="2" destOrd="0" parTransId="{1E59A109-C05F-417E-9A64-7D0114FB4105}" sibTransId="{DFF1DF3D-7147-4C45-9A4C-E22D3B52EDD6}"/>
    <dgm:cxn modelId="{4BA257A3-9A12-488D-90EE-0ABEB37E3819}" type="presOf" srcId="{DEA639AE-C294-4EE1-B928-E8E1ACBD2C34}" destId="{E1E1751B-D726-4A1A-BD42-17DCF46AD79F}" srcOrd="0" destOrd="0" presId="urn:microsoft.com/office/officeart/2016/7/layout/VerticalDownArrowProcess"/>
    <dgm:cxn modelId="{F42C9CB4-5AAD-4CD6-BAC1-34A1968C76C6}" type="presOf" srcId="{E084E925-5E8C-49CE-9D98-D92E9B31C023}" destId="{E1E1751B-D726-4A1A-BD42-17DCF46AD79F}" srcOrd="0" destOrd="1" presId="urn:microsoft.com/office/officeart/2016/7/layout/VerticalDownArrowProcess"/>
    <dgm:cxn modelId="{AE46F5BA-7D37-4C8C-AB9A-837640EA5020}" srcId="{CDEF388E-E8EA-4D35-8D25-7AE067DDC922}" destId="{B0554685-968C-4F37-970E-0A33E101C203}" srcOrd="0" destOrd="0" parTransId="{D0858964-7218-4F90-B7FF-01F52646B477}" sibTransId="{6894A496-F96F-4D7F-89AE-ADC4EA6CA958}"/>
    <dgm:cxn modelId="{69A250BD-2C87-4BE9-86B5-49EFD9AAEF14}" type="presOf" srcId="{CDEF388E-E8EA-4D35-8D25-7AE067DDC922}" destId="{5CF8A94C-1200-4C78-A5D3-376E66B0C2DB}" srcOrd="0" destOrd="0" presId="urn:microsoft.com/office/officeart/2016/7/layout/VerticalDownArrowProcess"/>
    <dgm:cxn modelId="{0A770DC3-0EE3-42E4-AFA9-9813E0C73E87}" type="presOf" srcId="{AD55C526-5ECC-455A-B273-58773DF2405B}" destId="{579FC7A9-F16F-46AD-B709-D81DA62F1AC6}" srcOrd="1" destOrd="0" presId="urn:microsoft.com/office/officeart/2016/7/layout/VerticalDownArrowProcess"/>
    <dgm:cxn modelId="{311B9BCE-B01D-4A84-97A0-476AB104DF3E}" type="presOf" srcId="{AD55C526-5ECC-455A-B273-58773DF2405B}" destId="{A6AA60BD-0A48-4CE6-8015-4DAD9F23D721}" srcOrd="0" destOrd="0" presId="urn:microsoft.com/office/officeart/2016/7/layout/VerticalDownArrowProcess"/>
    <dgm:cxn modelId="{1AFCEECF-6AD5-4720-93ED-D854C95201BB}" srcId="{AD55C526-5ECC-455A-B273-58773DF2405B}" destId="{E084E925-5E8C-49CE-9D98-D92E9B31C023}" srcOrd="1" destOrd="0" parTransId="{F0C1E54C-A12B-4C19-9D5F-C597DDE420EC}" sibTransId="{077FA7F4-7B6E-4720-8EF1-0013B0C4A0BA}"/>
    <dgm:cxn modelId="{26C880D3-121A-4EA5-8F5F-B20C4C53BA9D}" type="presOf" srcId="{7E0C9069-10D7-48C6-8CE9-D5388D80E448}" destId="{2816D719-DE79-4A18-B960-352A293FB176}" srcOrd="0" destOrd="0" presId="urn:microsoft.com/office/officeart/2016/7/layout/VerticalDownArrowProcess"/>
    <dgm:cxn modelId="{291E7AEF-6D08-44F6-92F3-E3E1CDB3999E}" srcId="{7E0C9069-10D7-48C6-8CE9-D5388D80E448}" destId="{6510725B-1FD8-4E09-87D1-472539FE3BD1}" srcOrd="0" destOrd="0" parTransId="{9E89EE8F-7E20-4ED0-8005-8E24B7B7752C}" sibTransId="{1B9EB145-E66D-490D-888B-AD8A74D55707}"/>
    <dgm:cxn modelId="{E1A9D8F7-E073-4855-8942-C9CEADC2F777}" type="presOf" srcId="{C0598DC1-C47D-40C2-B9C8-402D8542476B}" destId="{A9E67D89-27DE-4073-9622-7637060E76B1}" srcOrd="0" destOrd="1" presId="urn:microsoft.com/office/officeart/2016/7/layout/VerticalDownArrowProcess"/>
    <dgm:cxn modelId="{351E7BF9-F632-4AA8-B6EA-E23908B8CDEA}" type="presOf" srcId="{8763E8FC-AB64-4B5F-956F-FD4A0EF7E530}" destId="{608FA374-7D88-46E8-988D-089BEA8B768E}" srcOrd="0" destOrd="0" presId="urn:microsoft.com/office/officeart/2016/7/layout/VerticalDownArrowProcess"/>
    <dgm:cxn modelId="{368F7CFE-1052-479C-AD3F-D95E3BDC5FB3}" srcId="{7E0C9069-10D7-48C6-8CE9-D5388D80E448}" destId="{D9674674-3D08-4C30-A4D0-C519782402D7}" srcOrd="1" destOrd="0" parTransId="{84C83D5C-20EA-4FC3-ADC1-FB4C268486A6}" sibTransId="{D58A5006-6727-40C3-BD0A-A8197C98994C}"/>
    <dgm:cxn modelId="{9C992E05-CDE8-4457-A5B8-44B99EDC8CD7}" type="presParOf" srcId="{608FA374-7D88-46E8-988D-089BEA8B768E}" destId="{EF812334-362B-4FD0-917A-3E24BA7EF535}" srcOrd="0" destOrd="0" presId="urn:microsoft.com/office/officeart/2016/7/layout/VerticalDownArrowProcess"/>
    <dgm:cxn modelId="{401EB366-D229-443E-BBDE-F40E254EEC80}" type="presParOf" srcId="{EF812334-362B-4FD0-917A-3E24BA7EF535}" destId="{2816D719-DE79-4A18-B960-352A293FB176}" srcOrd="0" destOrd="0" presId="urn:microsoft.com/office/officeart/2016/7/layout/VerticalDownArrowProcess"/>
    <dgm:cxn modelId="{4B9F4686-70E7-433E-BDBE-39523735A1B2}" type="presParOf" srcId="{EF812334-362B-4FD0-917A-3E24BA7EF535}" destId="{8E29790B-6DE3-4120-8CE2-6BD97919FB78}" srcOrd="1" destOrd="0" presId="urn:microsoft.com/office/officeart/2016/7/layout/VerticalDownArrowProcess"/>
    <dgm:cxn modelId="{AFC64124-217F-44C5-8952-10BED74E1632}" type="presParOf" srcId="{608FA374-7D88-46E8-988D-089BEA8B768E}" destId="{EE298B8B-E497-470A-B12E-F7B2464D7F83}" srcOrd="1" destOrd="0" presId="urn:microsoft.com/office/officeart/2016/7/layout/VerticalDownArrowProcess"/>
    <dgm:cxn modelId="{775D4468-A0A0-469B-BBEF-5FE65586C3F8}" type="presParOf" srcId="{608FA374-7D88-46E8-988D-089BEA8B768E}" destId="{CBD17627-55D1-4E8A-A494-AB7BD528DF97}" srcOrd="2" destOrd="0" presId="urn:microsoft.com/office/officeart/2016/7/layout/VerticalDownArrowProcess"/>
    <dgm:cxn modelId="{12B8358B-4B77-4512-BE61-69FE9B389ADB}" type="presParOf" srcId="{CBD17627-55D1-4E8A-A494-AB7BD528DF97}" destId="{5CF8A94C-1200-4C78-A5D3-376E66B0C2DB}" srcOrd="0" destOrd="0" presId="urn:microsoft.com/office/officeart/2016/7/layout/VerticalDownArrowProcess"/>
    <dgm:cxn modelId="{539F2BAF-67CE-43DE-8950-FAB4D734E57B}" type="presParOf" srcId="{CBD17627-55D1-4E8A-A494-AB7BD528DF97}" destId="{6E5CFB47-23BC-47D7-882F-B1D522E54E07}" srcOrd="1" destOrd="0" presId="urn:microsoft.com/office/officeart/2016/7/layout/VerticalDownArrowProcess"/>
    <dgm:cxn modelId="{FF240F01-F141-4D91-AD38-D20D164F9904}" type="presParOf" srcId="{CBD17627-55D1-4E8A-A494-AB7BD528DF97}" destId="{A9E67D89-27DE-4073-9622-7637060E76B1}" srcOrd="2" destOrd="0" presId="urn:microsoft.com/office/officeart/2016/7/layout/VerticalDownArrowProcess"/>
    <dgm:cxn modelId="{C36873AD-B9B5-4EE5-A172-1D336767A38D}" type="presParOf" srcId="{608FA374-7D88-46E8-988D-089BEA8B768E}" destId="{7E3E1412-2EC8-4029-AF75-9C38DA38E0E8}" srcOrd="3" destOrd="0" presId="urn:microsoft.com/office/officeart/2016/7/layout/VerticalDownArrowProcess"/>
    <dgm:cxn modelId="{71BAFE9F-52FD-406B-A6C3-4A801CFA482B}" type="presParOf" srcId="{608FA374-7D88-46E8-988D-089BEA8B768E}" destId="{9FF81343-26E9-459D-85F7-F456D8ABE3CF}" srcOrd="4" destOrd="0" presId="urn:microsoft.com/office/officeart/2016/7/layout/VerticalDownArrowProcess"/>
    <dgm:cxn modelId="{14EB1712-B3CB-4CCA-8D0C-94A521110698}" type="presParOf" srcId="{9FF81343-26E9-459D-85F7-F456D8ABE3CF}" destId="{A6AA60BD-0A48-4CE6-8015-4DAD9F23D721}" srcOrd="0" destOrd="0" presId="urn:microsoft.com/office/officeart/2016/7/layout/VerticalDownArrowProcess"/>
    <dgm:cxn modelId="{FF8AB418-542F-4708-AC55-4BED2A99B969}" type="presParOf" srcId="{9FF81343-26E9-459D-85F7-F456D8ABE3CF}" destId="{579FC7A9-F16F-46AD-B709-D81DA62F1AC6}" srcOrd="1" destOrd="0" presId="urn:microsoft.com/office/officeart/2016/7/layout/VerticalDownArrowProcess"/>
    <dgm:cxn modelId="{B78DBC8E-73EE-4E59-90AC-DD2FCCEC0A8C}" type="presParOf" srcId="{9FF81343-26E9-459D-85F7-F456D8ABE3CF}" destId="{E1E1751B-D726-4A1A-BD42-17DCF46AD79F}"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6833B6-1BD0-4318-BEAC-A2E71DAB5A7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A9713837-546D-4CC5-BB55-55E693DA98EA}">
      <dgm:prSet/>
      <dgm:spPr/>
      <dgm:t>
        <a:bodyPr/>
        <a:lstStyle/>
        <a:p>
          <a:r>
            <a:rPr lang="en-US"/>
            <a:t>Group Presentation (15 - 20 min) from group of 3-4 students</a:t>
          </a:r>
        </a:p>
      </dgm:t>
    </dgm:pt>
    <dgm:pt modelId="{4618CD5C-CB42-4F5D-89CB-25E3215D1886}" type="parTrans" cxnId="{19367862-A148-4593-95D0-7A6283290574}">
      <dgm:prSet/>
      <dgm:spPr/>
      <dgm:t>
        <a:bodyPr/>
        <a:lstStyle/>
        <a:p>
          <a:endParaRPr lang="en-US"/>
        </a:p>
      </dgm:t>
    </dgm:pt>
    <dgm:pt modelId="{1335ACA8-D865-4693-8206-736B7B398269}" type="sibTrans" cxnId="{19367862-A148-4593-95D0-7A6283290574}">
      <dgm:prSet/>
      <dgm:spPr/>
      <dgm:t>
        <a:bodyPr/>
        <a:lstStyle/>
        <a:p>
          <a:endParaRPr lang="en-US"/>
        </a:p>
      </dgm:t>
    </dgm:pt>
    <dgm:pt modelId="{D09E728B-ECA2-49A2-8DA9-C8B0E3762DF8}">
      <dgm:prSet/>
      <dgm:spPr/>
      <dgm:t>
        <a:bodyPr/>
        <a:lstStyle/>
        <a:p>
          <a:r>
            <a:rPr lang="en-US"/>
            <a:t>Instruction Resources: </a:t>
          </a:r>
        </a:p>
      </dgm:t>
    </dgm:pt>
    <dgm:pt modelId="{F0E57C2B-9217-42D8-B436-F72CFDC12F21}" type="parTrans" cxnId="{D0A31F2E-0C70-48D0-A533-EFFA3E3F289E}">
      <dgm:prSet/>
      <dgm:spPr/>
      <dgm:t>
        <a:bodyPr/>
        <a:lstStyle/>
        <a:p>
          <a:endParaRPr lang="en-US"/>
        </a:p>
      </dgm:t>
    </dgm:pt>
    <dgm:pt modelId="{6B2B6806-F757-4B0A-8FB7-2619240C59EE}" type="sibTrans" cxnId="{D0A31F2E-0C70-48D0-A533-EFFA3E3F289E}">
      <dgm:prSet/>
      <dgm:spPr/>
      <dgm:t>
        <a:bodyPr/>
        <a:lstStyle/>
        <a:p>
          <a:endParaRPr lang="en-US"/>
        </a:p>
      </dgm:t>
    </dgm:pt>
    <dgm:pt modelId="{9AB0B0A1-DBAE-4DEC-88CF-8DBFBF1432EC}">
      <dgm:prSet/>
      <dgm:spPr/>
      <dgm:t>
        <a:bodyPr/>
        <a:lstStyle/>
        <a:p>
          <a:r>
            <a:rPr lang="en-US" dirty="0"/>
            <a:t>Shared Google Drive folder for each group with Google Slides (blank) in each folder</a:t>
          </a:r>
        </a:p>
      </dgm:t>
    </dgm:pt>
    <dgm:pt modelId="{7427AAA5-4D53-4ACC-936F-AAB549B26A51}" type="parTrans" cxnId="{758931C8-BE03-4E85-B124-057B1CA526E3}">
      <dgm:prSet/>
      <dgm:spPr/>
      <dgm:t>
        <a:bodyPr/>
        <a:lstStyle/>
        <a:p>
          <a:endParaRPr lang="en-US"/>
        </a:p>
      </dgm:t>
    </dgm:pt>
    <dgm:pt modelId="{4F800AC8-909E-4101-A0ED-5A99E1DF6200}" type="sibTrans" cxnId="{758931C8-BE03-4E85-B124-057B1CA526E3}">
      <dgm:prSet/>
      <dgm:spPr/>
      <dgm:t>
        <a:bodyPr/>
        <a:lstStyle/>
        <a:p>
          <a:endParaRPr lang="en-US"/>
        </a:p>
      </dgm:t>
    </dgm:pt>
    <dgm:pt modelId="{55A52122-36F5-4493-8EE1-1067D8C1CB7E}">
      <dgm:prSet/>
      <dgm:spPr/>
      <dgm:t>
        <a:bodyPr/>
        <a:lstStyle/>
        <a:p>
          <a:r>
            <a:rPr lang="en-US" dirty="0"/>
            <a:t>Group shares research articles, citations in folder</a:t>
          </a:r>
        </a:p>
      </dgm:t>
    </dgm:pt>
    <dgm:pt modelId="{05783BCA-3BA3-440D-9AED-E8E01944B149}" type="parTrans" cxnId="{F019B21D-289C-4583-9414-08A8C1F72558}">
      <dgm:prSet/>
      <dgm:spPr/>
      <dgm:t>
        <a:bodyPr/>
        <a:lstStyle/>
        <a:p>
          <a:endParaRPr lang="en-US"/>
        </a:p>
      </dgm:t>
    </dgm:pt>
    <dgm:pt modelId="{AE2EFFAF-D7D5-4D80-971A-708709B23F35}" type="sibTrans" cxnId="{F019B21D-289C-4583-9414-08A8C1F72558}">
      <dgm:prSet/>
      <dgm:spPr/>
      <dgm:t>
        <a:bodyPr/>
        <a:lstStyle/>
        <a:p>
          <a:endParaRPr lang="en-US"/>
        </a:p>
      </dgm:t>
    </dgm:pt>
    <dgm:pt modelId="{5958FAF8-C309-44A5-BCEC-EA49AAB7F598}">
      <dgm:prSet/>
      <dgm:spPr/>
      <dgm:t>
        <a:bodyPr/>
        <a:lstStyle/>
        <a:p>
          <a:r>
            <a:rPr lang="en-US"/>
            <a:t>Self- and Peer-Evaluation:</a:t>
          </a:r>
        </a:p>
      </dgm:t>
    </dgm:pt>
    <dgm:pt modelId="{DF5E95DD-6BA2-4137-8D9B-A7622184E699}" type="parTrans" cxnId="{90B188F0-BEA7-4610-B36F-2AC7FD71DAF1}">
      <dgm:prSet/>
      <dgm:spPr/>
      <dgm:t>
        <a:bodyPr/>
        <a:lstStyle/>
        <a:p>
          <a:endParaRPr lang="en-US"/>
        </a:p>
      </dgm:t>
    </dgm:pt>
    <dgm:pt modelId="{1FE2E363-868B-4C68-856C-528719F8D446}" type="sibTrans" cxnId="{90B188F0-BEA7-4610-B36F-2AC7FD71DAF1}">
      <dgm:prSet/>
      <dgm:spPr/>
      <dgm:t>
        <a:bodyPr/>
        <a:lstStyle/>
        <a:p>
          <a:endParaRPr lang="en-US"/>
        </a:p>
      </dgm:t>
    </dgm:pt>
    <dgm:pt modelId="{C9115A4E-3856-477F-A780-FAF1C33FF708}">
      <dgm:prSet/>
      <dgm:spPr/>
      <dgm:t>
        <a:bodyPr/>
        <a:lstStyle/>
        <a:p>
          <a:r>
            <a:rPr lang="en-US"/>
            <a:t>3-2-1 assessment</a:t>
          </a:r>
        </a:p>
      </dgm:t>
    </dgm:pt>
    <dgm:pt modelId="{0B64278B-4C8B-4109-951F-28014FCC4AE1}" type="parTrans" cxnId="{C436ECE3-9E0B-4407-BE56-3F2C7F586E1C}">
      <dgm:prSet/>
      <dgm:spPr/>
      <dgm:t>
        <a:bodyPr/>
        <a:lstStyle/>
        <a:p>
          <a:endParaRPr lang="en-US"/>
        </a:p>
      </dgm:t>
    </dgm:pt>
    <dgm:pt modelId="{B5F5E37E-F1D3-4FB0-B3F5-F7FFE1C0671A}" type="sibTrans" cxnId="{C436ECE3-9E0B-4407-BE56-3F2C7F586E1C}">
      <dgm:prSet/>
      <dgm:spPr/>
      <dgm:t>
        <a:bodyPr/>
        <a:lstStyle/>
        <a:p>
          <a:endParaRPr lang="en-US"/>
        </a:p>
      </dgm:t>
    </dgm:pt>
    <dgm:pt modelId="{2D781E20-0896-40A0-B7A6-E7502B7044BF}">
      <dgm:prSet/>
      <dgm:spPr/>
      <dgm:t>
        <a:bodyPr/>
        <a:lstStyle/>
        <a:p>
          <a:r>
            <a:rPr lang="en-US"/>
            <a:t>What grade would you assign yourself/your group/other groups and why?</a:t>
          </a:r>
        </a:p>
      </dgm:t>
    </dgm:pt>
    <dgm:pt modelId="{C5599669-FD5C-44F6-9E38-06BF44EEF2E9}" type="parTrans" cxnId="{69040811-CEFB-4DC3-B932-1B5DC8788C4C}">
      <dgm:prSet/>
      <dgm:spPr/>
      <dgm:t>
        <a:bodyPr/>
        <a:lstStyle/>
        <a:p>
          <a:endParaRPr lang="en-US"/>
        </a:p>
      </dgm:t>
    </dgm:pt>
    <dgm:pt modelId="{A40D5D33-EBFB-4903-88AC-84356BFB149B}" type="sibTrans" cxnId="{69040811-CEFB-4DC3-B932-1B5DC8788C4C}">
      <dgm:prSet/>
      <dgm:spPr/>
      <dgm:t>
        <a:bodyPr/>
        <a:lstStyle/>
        <a:p>
          <a:endParaRPr lang="en-US"/>
        </a:p>
      </dgm:t>
    </dgm:pt>
    <dgm:pt modelId="{967FF362-6ED6-486B-AF16-9D3E6903264D}">
      <dgm:prSet/>
      <dgm:spPr/>
      <dgm:t>
        <a:bodyPr/>
        <a:lstStyle/>
        <a:p>
          <a:r>
            <a:rPr lang="en-US"/>
            <a:t>BEAM articles - each student contributes to research in shared folder</a:t>
          </a:r>
        </a:p>
      </dgm:t>
    </dgm:pt>
    <dgm:pt modelId="{3144EA70-6483-4636-8805-9F1F755B8C9A}" type="parTrans" cxnId="{EA9C5961-7CE4-46D3-B356-4A05A5DB2FB5}">
      <dgm:prSet/>
      <dgm:spPr/>
      <dgm:t>
        <a:bodyPr/>
        <a:lstStyle/>
        <a:p>
          <a:endParaRPr lang="en-US"/>
        </a:p>
      </dgm:t>
    </dgm:pt>
    <dgm:pt modelId="{1E459CF2-E339-4531-87B9-7C11634C2534}" type="sibTrans" cxnId="{EA9C5961-7CE4-46D3-B356-4A05A5DB2FB5}">
      <dgm:prSet/>
      <dgm:spPr/>
      <dgm:t>
        <a:bodyPr/>
        <a:lstStyle/>
        <a:p>
          <a:endParaRPr lang="en-US"/>
        </a:p>
      </dgm:t>
    </dgm:pt>
    <dgm:pt modelId="{B5CB863F-C060-481F-A067-2190878B7B32}">
      <dgm:prSet/>
      <dgm:spPr/>
      <dgm:t>
        <a:bodyPr/>
        <a:lstStyle/>
        <a:p>
          <a:r>
            <a:rPr lang="en-US"/>
            <a:t>Background article</a:t>
          </a:r>
        </a:p>
      </dgm:t>
    </dgm:pt>
    <dgm:pt modelId="{5439C085-EDCB-4DAF-8308-7B588E56BD38}" type="parTrans" cxnId="{F9F6035A-45FD-4191-9953-A2A87029A17F}">
      <dgm:prSet/>
      <dgm:spPr/>
      <dgm:t>
        <a:bodyPr/>
        <a:lstStyle/>
        <a:p>
          <a:endParaRPr lang="en-US"/>
        </a:p>
      </dgm:t>
    </dgm:pt>
    <dgm:pt modelId="{A7194D01-801A-4430-A748-8F73C169F485}" type="sibTrans" cxnId="{F9F6035A-45FD-4191-9953-A2A87029A17F}">
      <dgm:prSet/>
      <dgm:spPr/>
      <dgm:t>
        <a:bodyPr/>
        <a:lstStyle/>
        <a:p>
          <a:endParaRPr lang="en-US"/>
        </a:p>
      </dgm:t>
    </dgm:pt>
    <dgm:pt modelId="{40EBEBD3-7118-480F-A0BF-F9CD05E0EE06}">
      <dgm:prSet/>
      <dgm:spPr/>
      <dgm:t>
        <a:bodyPr/>
        <a:lstStyle/>
        <a:p>
          <a:r>
            <a:rPr lang="en-US"/>
            <a:t>Current news or trend</a:t>
          </a:r>
        </a:p>
      </dgm:t>
    </dgm:pt>
    <dgm:pt modelId="{2E8A0E91-83B5-4334-919A-421978B4A032}" type="parTrans" cxnId="{FFF36E21-1F24-4637-852F-9DAF3AD932B4}">
      <dgm:prSet/>
      <dgm:spPr/>
      <dgm:t>
        <a:bodyPr/>
        <a:lstStyle/>
        <a:p>
          <a:endParaRPr lang="en-US"/>
        </a:p>
      </dgm:t>
    </dgm:pt>
    <dgm:pt modelId="{CB36798F-4327-4FF8-9FDF-CC957DA855E7}" type="sibTrans" cxnId="{FFF36E21-1F24-4637-852F-9DAF3AD932B4}">
      <dgm:prSet/>
      <dgm:spPr/>
      <dgm:t>
        <a:bodyPr/>
        <a:lstStyle/>
        <a:p>
          <a:endParaRPr lang="en-US"/>
        </a:p>
      </dgm:t>
    </dgm:pt>
    <dgm:pt modelId="{293E63AB-3FF8-4920-9239-DC904775A0DB}">
      <dgm:prSet/>
      <dgm:spPr/>
      <dgm:t>
        <a:bodyPr/>
        <a:lstStyle/>
        <a:p>
          <a:r>
            <a:rPr lang="en-US"/>
            <a:t>Pro/con arguments </a:t>
          </a:r>
        </a:p>
      </dgm:t>
    </dgm:pt>
    <dgm:pt modelId="{B6CB1F57-5DF6-46D7-A056-B15EF3FAF3E3}" type="parTrans" cxnId="{9A8D3A1D-EDDF-4A7B-BBDD-2C8A73AEEF8C}">
      <dgm:prSet/>
      <dgm:spPr/>
      <dgm:t>
        <a:bodyPr/>
        <a:lstStyle/>
        <a:p>
          <a:endParaRPr lang="en-US"/>
        </a:p>
      </dgm:t>
    </dgm:pt>
    <dgm:pt modelId="{51A6600C-EA5A-4FDF-B845-32C0079AE738}" type="sibTrans" cxnId="{9A8D3A1D-EDDF-4A7B-BBDD-2C8A73AEEF8C}">
      <dgm:prSet/>
      <dgm:spPr/>
      <dgm:t>
        <a:bodyPr/>
        <a:lstStyle/>
        <a:p>
          <a:endParaRPr lang="en-US"/>
        </a:p>
      </dgm:t>
    </dgm:pt>
    <dgm:pt modelId="{40C52046-E532-4C79-9815-5AAE9A0D2358}">
      <dgm:prSet/>
      <dgm:spPr/>
      <dgm:t>
        <a:bodyPr/>
        <a:lstStyle/>
        <a:p>
          <a:r>
            <a:rPr lang="en-US"/>
            <a:t>Original research with methodology</a:t>
          </a:r>
        </a:p>
      </dgm:t>
    </dgm:pt>
    <dgm:pt modelId="{6DBF6410-55A4-4BA6-B467-8CB41F2019E1}" type="parTrans" cxnId="{C857D23C-813A-4B4A-B6DD-F5A9E46F1BD2}">
      <dgm:prSet/>
      <dgm:spPr/>
      <dgm:t>
        <a:bodyPr/>
        <a:lstStyle/>
        <a:p>
          <a:endParaRPr lang="en-US"/>
        </a:p>
      </dgm:t>
    </dgm:pt>
    <dgm:pt modelId="{BF17ECF4-D11C-498A-B63C-7F4585808E66}" type="sibTrans" cxnId="{C857D23C-813A-4B4A-B6DD-F5A9E46F1BD2}">
      <dgm:prSet/>
      <dgm:spPr/>
      <dgm:t>
        <a:bodyPr/>
        <a:lstStyle/>
        <a:p>
          <a:endParaRPr lang="en-US"/>
        </a:p>
      </dgm:t>
    </dgm:pt>
    <dgm:pt modelId="{DAE1A68B-2F50-412B-828C-B429B17D694A}">
      <dgm:prSet/>
      <dgm:spPr/>
      <dgm:t>
        <a:bodyPr/>
        <a:lstStyle/>
        <a:p>
          <a:r>
            <a:rPr lang="en-US"/>
            <a:t>Prep</a:t>
          </a:r>
        </a:p>
      </dgm:t>
    </dgm:pt>
    <dgm:pt modelId="{30255F34-745B-462D-BB70-320BE8A1C544}" type="parTrans" cxnId="{81F126A0-87FC-483C-8DE7-D970897B29C4}">
      <dgm:prSet/>
      <dgm:spPr/>
      <dgm:t>
        <a:bodyPr/>
        <a:lstStyle/>
        <a:p>
          <a:endParaRPr lang="en-US"/>
        </a:p>
      </dgm:t>
    </dgm:pt>
    <dgm:pt modelId="{0D7A07A5-424E-41DA-B6B3-C5921D65B987}" type="sibTrans" cxnId="{81F126A0-87FC-483C-8DE7-D970897B29C4}">
      <dgm:prSet/>
      <dgm:spPr/>
      <dgm:t>
        <a:bodyPr/>
        <a:lstStyle/>
        <a:p>
          <a:endParaRPr lang="en-US"/>
        </a:p>
      </dgm:t>
    </dgm:pt>
    <dgm:pt modelId="{4DE756DC-B6D1-4BCF-8C5E-AC0C062B77E5}">
      <dgm:prSet/>
      <dgm:spPr/>
      <dgm:t>
        <a:bodyPr/>
        <a:lstStyle/>
        <a:p>
          <a:r>
            <a:rPr lang="en-US" dirty="0">
              <a:hlinkClick xmlns:r="http://schemas.openxmlformats.org/officeDocument/2006/relationships" r:id="rId1"/>
            </a:rPr>
            <a:t>Tutorials </a:t>
          </a:r>
          <a:r>
            <a:rPr lang="en-US" dirty="0"/>
            <a:t>– Flipped classroom:  faculty requires finding articles, anatomy of an original research article</a:t>
          </a:r>
        </a:p>
      </dgm:t>
    </dgm:pt>
    <dgm:pt modelId="{350EF00A-9324-42FA-98AA-E15D750CE6AE}" type="parTrans" cxnId="{30D49EED-C5D3-4B35-AE01-DB900AA9C3E8}">
      <dgm:prSet/>
      <dgm:spPr/>
      <dgm:t>
        <a:bodyPr/>
        <a:lstStyle/>
        <a:p>
          <a:endParaRPr lang="en-US"/>
        </a:p>
      </dgm:t>
    </dgm:pt>
    <dgm:pt modelId="{5D7881A9-0B7A-4554-B0CD-3AD4F1E09831}" type="sibTrans" cxnId="{30D49EED-C5D3-4B35-AE01-DB900AA9C3E8}">
      <dgm:prSet/>
      <dgm:spPr/>
      <dgm:t>
        <a:bodyPr/>
        <a:lstStyle/>
        <a:p>
          <a:endParaRPr lang="en-US"/>
        </a:p>
      </dgm:t>
    </dgm:pt>
    <dgm:pt modelId="{65BB0DC2-1135-46ED-A099-B2567D45695F}">
      <dgm:prSet/>
      <dgm:spPr/>
      <dgm:t>
        <a:bodyPr/>
        <a:lstStyle/>
        <a:p>
          <a:r>
            <a:rPr lang="en-US"/>
            <a:t>Cycle of Information: </a:t>
          </a:r>
          <a:r>
            <a:rPr lang="en-US">
              <a:hlinkClick xmlns:r="http://schemas.openxmlformats.org/officeDocument/2006/relationships" r:id="rId2"/>
            </a:rPr>
            <a:t>LibGuide</a:t>
          </a:r>
          <a:endParaRPr lang="en-US"/>
        </a:p>
      </dgm:t>
    </dgm:pt>
    <dgm:pt modelId="{4FD96522-6885-4D27-8BBE-97A96FF52930}" type="parTrans" cxnId="{92A5A73B-77DF-4191-BACE-9A00224AAF09}">
      <dgm:prSet/>
      <dgm:spPr/>
      <dgm:t>
        <a:bodyPr/>
        <a:lstStyle/>
        <a:p>
          <a:endParaRPr lang="en-US"/>
        </a:p>
      </dgm:t>
    </dgm:pt>
    <dgm:pt modelId="{3F89AAE8-BDC4-4971-ACE0-67FAE31D8376}" type="sibTrans" cxnId="{92A5A73B-77DF-4191-BACE-9A00224AAF09}">
      <dgm:prSet/>
      <dgm:spPr/>
      <dgm:t>
        <a:bodyPr/>
        <a:lstStyle/>
        <a:p>
          <a:endParaRPr lang="en-US"/>
        </a:p>
      </dgm:t>
    </dgm:pt>
    <dgm:pt modelId="{F73E0E14-0840-4B4A-B573-9079775EBCAC}">
      <dgm:prSet/>
      <dgm:spPr/>
      <dgm:t>
        <a:bodyPr/>
        <a:lstStyle/>
        <a:p>
          <a:r>
            <a:rPr lang="en-US" dirty="0"/>
            <a:t>Pass the topic Keyword exercise</a:t>
          </a:r>
        </a:p>
      </dgm:t>
    </dgm:pt>
    <dgm:pt modelId="{7B031AD3-E9AF-497F-818F-081E24E9FED6}" type="parTrans" cxnId="{2B7ECDAA-FC10-402D-8D73-4D2598E6CE42}">
      <dgm:prSet/>
      <dgm:spPr/>
    </dgm:pt>
    <dgm:pt modelId="{23E20D98-885D-4B7B-8F5E-F5BF0DFF69BC}" type="sibTrans" cxnId="{2B7ECDAA-FC10-402D-8D73-4D2598E6CE42}">
      <dgm:prSet/>
      <dgm:spPr/>
    </dgm:pt>
    <dgm:pt modelId="{1F129029-46C0-4D51-AD8B-35C71C63D4F1}" type="pres">
      <dgm:prSet presAssocID="{CC6833B6-1BD0-4318-BEAC-A2E71DAB5A71}" presName="linear" presStyleCnt="0">
        <dgm:presLayoutVars>
          <dgm:dir/>
          <dgm:animLvl val="lvl"/>
          <dgm:resizeHandles val="exact"/>
        </dgm:presLayoutVars>
      </dgm:prSet>
      <dgm:spPr/>
    </dgm:pt>
    <dgm:pt modelId="{ECA5DEDA-8E51-4B35-B83D-1279C5980879}" type="pres">
      <dgm:prSet presAssocID="{A9713837-546D-4CC5-BB55-55E693DA98EA}" presName="parentLin" presStyleCnt="0"/>
      <dgm:spPr/>
    </dgm:pt>
    <dgm:pt modelId="{5B7221BF-27A8-470F-9183-198F9FB90622}" type="pres">
      <dgm:prSet presAssocID="{A9713837-546D-4CC5-BB55-55E693DA98EA}" presName="parentLeftMargin" presStyleLbl="node1" presStyleIdx="0" presStyleCnt="5"/>
      <dgm:spPr/>
    </dgm:pt>
    <dgm:pt modelId="{38768490-62FE-4314-A21D-84566BFA5737}" type="pres">
      <dgm:prSet presAssocID="{A9713837-546D-4CC5-BB55-55E693DA98EA}" presName="parentText" presStyleLbl="node1" presStyleIdx="0" presStyleCnt="5">
        <dgm:presLayoutVars>
          <dgm:chMax val="0"/>
          <dgm:bulletEnabled val="1"/>
        </dgm:presLayoutVars>
      </dgm:prSet>
      <dgm:spPr/>
    </dgm:pt>
    <dgm:pt modelId="{5FFBCB9D-7F57-4C9E-A816-D7C3B2291216}" type="pres">
      <dgm:prSet presAssocID="{A9713837-546D-4CC5-BB55-55E693DA98EA}" presName="negativeSpace" presStyleCnt="0"/>
      <dgm:spPr/>
    </dgm:pt>
    <dgm:pt modelId="{5FF0F40D-20E7-4F87-AA3D-4C5DACA43CA0}" type="pres">
      <dgm:prSet presAssocID="{A9713837-546D-4CC5-BB55-55E693DA98EA}" presName="childText" presStyleLbl="conFgAcc1" presStyleIdx="0" presStyleCnt="5">
        <dgm:presLayoutVars>
          <dgm:bulletEnabled val="1"/>
        </dgm:presLayoutVars>
      </dgm:prSet>
      <dgm:spPr/>
    </dgm:pt>
    <dgm:pt modelId="{A08F706E-FDC9-4819-8E6A-571593EBD3C4}" type="pres">
      <dgm:prSet presAssocID="{1335ACA8-D865-4693-8206-736B7B398269}" presName="spaceBetweenRectangles" presStyleCnt="0"/>
      <dgm:spPr/>
    </dgm:pt>
    <dgm:pt modelId="{C93BEE84-5362-42C6-8426-C235F17EC69B}" type="pres">
      <dgm:prSet presAssocID="{D09E728B-ECA2-49A2-8DA9-C8B0E3762DF8}" presName="parentLin" presStyleCnt="0"/>
      <dgm:spPr/>
    </dgm:pt>
    <dgm:pt modelId="{66A137F6-C26C-4D62-9743-39F40001B6E8}" type="pres">
      <dgm:prSet presAssocID="{D09E728B-ECA2-49A2-8DA9-C8B0E3762DF8}" presName="parentLeftMargin" presStyleLbl="node1" presStyleIdx="0" presStyleCnt="5"/>
      <dgm:spPr/>
    </dgm:pt>
    <dgm:pt modelId="{4A7C72D9-8BA3-4E34-9C4D-7D9DB11516A4}" type="pres">
      <dgm:prSet presAssocID="{D09E728B-ECA2-49A2-8DA9-C8B0E3762DF8}" presName="parentText" presStyleLbl="node1" presStyleIdx="1" presStyleCnt="5">
        <dgm:presLayoutVars>
          <dgm:chMax val="0"/>
          <dgm:bulletEnabled val="1"/>
        </dgm:presLayoutVars>
      </dgm:prSet>
      <dgm:spPr/>
    </dgm:pt>
    <dgm:pt modelId="{24383DF1-5D90-42D1-BA29-4B4F5651AA76}" type="pres">
      <dgm:prSet presAssocID="{D09E728B-ECA2-49A2-8DA9-C8B0E3762DF8}" presName="negativeSpace" presStyleCnt="0"/>
      <dgm:spPr/>
    </dgm:pt>
    <dgm:pt modelId="{C352574C-75B1-408E-AEBB-B5615DADC8AF}" type="pres">
      <dgm:prSet presAssocID="{D09E728B-ECA2-49A2-8DA9-C8B0E3762DF8}" presName="childText" presStyleLbl="conFgAcc1" presStyleIdx="1" presStyleCnt="5">
        <dgm:presLayoutVars>
          <dgm:bulletEnabled val="1"/>
        </dgm:presLayoutVars>
      </dgm:prSet>
      <dgm:spPr/>
    </dgm:pt>
    <dgm:pt modelId="{012A1C71-63A7-41FE-809B-60180B23A3D5}" type="pres">
      <dgm:prSet presAssocID="{6B2B6806-F757-4B0A-8FB7-2619240C59EE}" presName="spaceBetweenRectangles" presStyleCnt="0"/>
      <dgm:spPr/>
    </dgm:pt>
    <dgm:pt modelId="{40AEE35E-E0C7-413D-9E2E-ED3765EEB502}" type="pres">
      <dgm:prSet presAssocID="{5958FAF8-C309-44A5-BCEC-EA49AAB7F598}" presName="parentLin" presStyleCnt="0"/>
      <dgm:spPr/>
    </dgm:pt>
    <dgm:pt modelId="{B40373EA-9F48-4D4D-920F-783C729D6C13}" type="pres">
      <dgm:prSet presAssocID="{5958FAF8-C309-44A5-BCEC-EA49AAB7F598}" presName="parentLeftMargin" presStyleLbl="node1" presStyleIdx="1" presStyleCnt="5"/>
      <dgm:spPr/>
    </dgm:pt>
    <dgm:pt modelId="{B618E188-75B8-49B9-A91F-2684C443243E}" type="pres">
      <dgm:prSet presAssocID="{5958FAF8-C309-44A5-BCEC-EA49AAB7F598}" presName="parentText" presStyleLbl="node1" presStyleIdx="2" presStyleCnt="5">
        <dgm:presLayoutVars>
          <dgm:chMax val="0"/>
          <dgm:bulletEnabled val="1"/>
        </dgm:presLayoutVars>
      </dgm:prSet>
      <dgm:spPr/>
    </dgm:pt>
    <dgm:pt modelId="{0DD91F9E-BE4D-4923-A12A-045B2A0DE282}" type="pres">
      <dgm:prSet presAssocID="{5958FAF8-C309-44A5-BCEC-EA49AAB7F598}" presName="negativeSpace" presStyleCnt="0"/>
      <dgm:spPr/>
    </dgm:pt>
    <dgm:pt modelId="{49D9511A-B6DB-40CA-8B13-D82A03DB35DC}" type="pres">
      <dgm:prSet presAssocID="{5958FAF8-C309-44A5-BCEC-EA49AAB7F598}" presName="childText" presStyleLbl="conFgAcc1" presStyleIdx="2" presStyleCnt="5">
        <dgm:presLayoutVars>
          <dgm:bulletEnabled val="1"/>
        </dgm:presLayoutVars>
      </dgm:prSet>
      <dgm:spPr/>
    </dgm:pt>
    <dgm:pt modelId="{7E3D3589-5749-4E71-A87D-8FE2D3228075}" type="pres">
      <dgm:prSet presAssocID="{1FE2E363-868B-4C68-856C-528719F8D446}" presName="spaceBetweenRectangles" presStyleCnt="0"/>
      <dgm:spPr/>
    </dgm:pt>
    <dgm:pt modelId="{2416F53E-70E0-406F-8717-94F2C0E809AF}" type="pres">
      <dgm:prSet presAssocID="{967FF362-6ED6-486B-AF16-9D3E6903264D}" presName="parentLin" presStyleCnt="0"/>
      <dgm:spPr/>
    </dgm:pt>
    <dgm:pt modelId="{700822D6-EF85-4FCA-82F8-12E0EE880624}" type="pres">
      <dgm:prSet presAssocID="{967FF362-6ED6-486B-AF16-9D3E6903264D}" presName="parentLeftMargin" presStyleLbl="node1" presStyleIdx="2" presStyleCnt="5"/>
      <dgm:spPr/>
    </dgm:pt>
    <dgm:pt modelId="{68B2346A-271B-4102-8ABB-28C4A25D27A6}" type="pres">
      <dgm:prSet presAssocID="{967FF362-6ED6-486B-AF16-9D3E6903264D}" presName="parentText" presStyleLbl="node1" presStyleIdx="3" presStyleCnt="5">
        <dgm:presLayoutVars>
          <dgm:chMax val="0"/>
          <dgm:bulletEnabled val="1"/>
        </dgm:presLayoutVars>
      </dgm:prSet>
      <dgm:spPr/>
    </dgm:pt>
    <dgm:pt modelId="{D8CAECFD-0A51-4E69-9AF2-74ECD4FC17C5}" type="pres">
      <dgm:prSet presAssocID="{967FF362-6ED6-486B-AF16-9D3E6903264D}" presName="negativeSpace" presStyleCnt="0"/>
      <dgm:spPr/>
    </dgm:pt>
    <dgm:pt modelId="{C116ED76-7CDF-4917-9151-33F272963A7A}" type="pres">
      <dgm:prSet presAssocID="{967FF362-6ED6-486B-AF16-9D3E6903264D}" presName="childText" presStyleLbl="conFgAcc1" presStyleIdx="3" presStyleCnt="5">
        <dgm:presLayoutVars>
          <dgm:bulletEnabled val="1"/>
        </dgm:presLayoutVars>
      </dgm:prSet>
      <dgm:spPr/>
    </dgm:pt>
    <dgm:pt modelId="{384CB82F-729A-4DD6-BC80-8695BE558FFB}" type="pres">
      <dgm:prSet presAssocID="{1E459CF2-E339-4531-87B9-7C11634C2534}" presName="spaceBetweenRectangles" presStyleCnt="0"/>
      <dgm:spPr/>
    </dgm:pt>
    <dgm:pt modelId="{92CE9A83-A6AE-414A-A42B-8FAA1363E9AA}" type="pres">
      <dgm:prSet presAssocID="{DAE1A68B-2F50-412B-828C-B429B17D694A}" presName="parentLin" presStyleCnt="0"/>
      <dgm:spPr/>
    </dgm:pt>
    <dgm:pt modelId="{D6BF7EAE-866F-4C60-BCCF-07C76DA57F0A}" type="pres">
      <dgm:prSet presAssocID="{DAE1A68B-2F50-412B-828C-B429B17D694A}" presName="parentLeftMargin" presStyleLbl="node1" presStyleIdx="3" presStyleCnt="5"/>
      <dgm:spPr/>
    </dgm:pt>
    <dgm:pt modelId="{652F494B-F57F-48B8-80DC-A3B093A301F0}" type="pres">
      <dgm:prSet presAssocID="{DAE1A68B-2F50-412B-828C-B429B17D694A}" presName="parentText" presStyleLbl="node1" presStyleIdx="4" presStyleCnt="5">
        <dgm:presLayoutVars>
          <dgm:chMax val="0"/>
          <dgm:bulletEnabled val="1"/>
        </dgm:presLayoutVars>
      </dgm:prSet>
      <dgm:spPr/>
    </dgm:pt>
    <dgm:pt modelId="{B910F731-0EA6-40A5-9B32-C55F853A9E39}" type="pres">
      <dgm:prSet presAssocID="{DAE1A68B-2F50-412B-828C-B429B17D694A}" presName="negativeSpace" presStyleCnt="0"/>
      <dgm:spPr/>
    </dgm:pt>
    <dgm:pt modelId="{F2C1CFA7-5B86-48D3-A493-020978572275}" type="pres">
      <dgm:prSet presAssocID="{DAE1A68B-2F50-412B-828C-B429B17D694A}" presName="childText" presStyleLbl="conFgAcc1" presStyleIdx="4" presStyleCnt="5">
        <dgm:presLayoutVars>
          <dgm:bulletEnabled val="1"/>
        </dgm:presLayoutVars>
      </dgm:prSet>
      <dgm:spPr/>
    </dgm:pt>
  </dgm:ptLst>
  <dgm:cxnLst>
    <dgm:cxn modelId="{696C2703-7A9D-4D3D-ABDA-0B2DCE972894}" type="presOf" srcId="{9AB0B0A1-DBAE-4DEC-88CF-8DBFBF1432EC}" destId="{C352574C-75B1-408E-AEBB-B5615DADC8AF}" srcOrd="0" destOrd="0" presId="urn:microsoft.com/office/officeart/2005/8/layout/list1"/>
    <dgm:cxn modelId="{FC8C9306-D7FD-428E-995F-B2A54C447AD7}" type="presOf" srcId="{2D781E20-0896-40A0-B7A6-E7502B7044BF}" destId="{49D9511A-B6DB-40CA-8B13-D82A03DB35DC}" srcOrd="0" destOrd="1" presId="urn:microsoft.com/office/officeart/2005/8/layout/list1"/>
    <dgm:cxn modelId="{D15E9C0E-C99C-4F3B-BC34-732C8D0264A4}" type="presOf" srcId="{A9713837-546D-4CC5-BB55-55E693DA98EA}" destId="{38768490-62FE-4314-A21D-84566BFA5737}" srcOrd="1" destOrd="0" presId="urn:microsoft.com/office/officeart/2005/8/layout/list1"/>
    <dgm:cxn modelId="{69040811-CEFB-4DC3-B932-1B5DC8788C4C}" srcId="{5958FAF8-C309-44A5-BCEC-EA49AAB7F598}" destId="{2D781E20-0896-40A0-B7A6-E7502B7044BF}" srcOrd="1" destOrd="0" parTransId="{C5599669-FD5C-44F6-9E38-06BF44EEF2E9}" sibTransId="{A40D5D33-EBFB-4903-88AC-84356BFB149B}"/>
    <dgm:cxn modelId="{97F11C1D-5679-459A-9EC4-09D7FF753926}" type="presOf" srcId="{DAE1A68B-2F50-412B-828C-B429B17D694A}" destId="{D6BF7EAE-866F-4C60-BCCF-07C76DA57F0A}" srcOrd="0" destOrd="0" presId="urn:microsoft.com/office/officeart/2005/8/layout/list1"/>
    <dgm:cxn modelId="{9A8D3A1D-EDDF-4A7B-BBDD-2C8A73AEEF8C}" srcId="{967FF362-6ED6-486B-AF16-9D3E6903264D}" destId="{293E63AB-3FF8-4920-9239-DC904775A0DB}" srcOrd="2" destOrd="0" parTransId="{B6CB1F57-5DF6-46D7-A056-B15EF3FAF3E3}" sibTransId="{51A6600C-EA5A-4FDF-B845-32C0079AE738}"/>
    <dgm:cxn modelId="{F019B21D-289C-4583-9414-08A8C1F72558}" srcId="{D09E728B-ECA2-49A2-8DA9-C8B0E3762DF8}" destId="{55A52122-36F5-4493-8EE1-1067D8C1CB7E}" srcOrd="1" destOrd="0" parTransId="{05783BCA-3BA3-440D-9AED-E8E01944B149}" sibTransId="{AE2EFFAF-D7D5-4D80-971A-708709B23F35}"/>
    <dgm:cxn modelId="{FFF36E21-1F24-4637-852F-9DAF3AD932B4}" srcId="{967FF362-6ED6-486B-AF16-9D3E6903264D}" destId="{40EBEBD3-7118-480F-A0BF-F9CD05E0EE06}" srcOrd="1" destOrd="0" parTransId="{2E8A0E91-83B5-4334-919A-421978B4A032}" sibTransId="{CB36798F-4327-4FF8-9FDF-CC957DA855E7}"/>
    <dgm:cxn modelId="{D0A31F2E-0C70-48D0-A533-EFFA3E3F289E}" srcId="{CC6833B6-1BD0-4318-BEAC-A2E71DAB5A71}" destId="{D09E728B-ECA2-49A2-8DA9-C8B0E3762DF8}" srcOrd="1" destOrd="0" parTransId="{F0E57C2B-9217-42D8-B436-F72CFDC12F21}" sibTransId="{6B2B6806-F757-4B0A-8FB7-2619240C59EE}"/>
    <dgm:cxn modelId="{92A5A73B-77DF-4191-BACE-9A00224AAF09}" srcId="{DAE1A68B-2F50-412B-828C-B429B17D694A}" destId="{65BB0DC2-1135-46ED-A099-B2567D45695F}" srcOrd="1" destOrd="0" parTransId="{4FD96522-6885-4D27-8BBE-97A96FF52930}" sibTransId="{3F89AAE8-BDC4-4971-ACE0-67FAE31D8376}"/>
    <dgm:cxn modelId="{C857D23C-813A-4B4A-B6DD-F5A9E46F1BD2}" srcId="{967FF362-6ED6-486B-AF16-9D3E6903264D}" destId="{40C52046-E532-4C79-9815-5AAE9A0D2358}" srcOrd="3" destOrd="0" parTransId="{6DBF6410-55A4-4BA6-B467-8CB41F2019E1}" sibTransId="{BF17ECF4-D11C-498A-B63C-7F4585808E66}"/>
    <dgm:cxn modelId="{1C62435C-DCEC-4742-A02C-BDC012CF5DA6}" type="presOf" srcId="{B5CB863F-C060-481F-A067-2190878B7B32}" destId="{C116ED76-7CDF-4917-9151-33F272963A7A}" srcOrd="0" destOrd="0" presId="urn:microsoft.com/office/officeart/2005/8/layout/list1"/>
    <dgm:cxn modelId="{EA9C5961-7CE4-46D3-B356-4A05A5DB2FB5}" srcId="{CC6833B6-1BD0-4318-BEAC-A2E71DAB5A71}" destId="{967FF362-6ED6-486B-AF16-9D3E6903264D}" srcOrd="3" destOrd="0" parTransId="{3144EA70-6483-4636-8805-9F1F755B8C9A}" sibTransId="{1E459CF2-E339-4531-87B9-7C11634C2534}"/>
    <dgm:cxn modelId="{19367862-A148-4593-95D0-7A6283290574}" srcId="{CC6833B6-1BD0-4318-BEAC-A2E71DAB5A71}" destId="{A9713837-546D-4CC5-BB55-55E693DA98EA}" srcOrd="0" destOrd="0" parTransId="{4618CD5C-CB42-4F5D-89CB-25E3215D1886}" sibTransId="{1335ACA8-D865-4693-8206-736B7B398269}"/>
    <dgm:cxn modelId="{BCA93367-0026-43A2-A677-776721AC2BCE}" type="presOf" srcId="{D09E728B-ECA2-49A2-8DA9-C8B0E3762DF8}" destId="{66A137F6-C26C-4D62-9743-39F40001B6E8}" srcOrd="0" destOrd="0" presId="urn:microsoft.com/office/officeart/2005/8/layout/list1"/>
    <dgm:cxn modelId="{1164AD48-902E-40E7-8E29-709A5727C3A1}" type="presOf" srcId="{F73E0E14-0840-4B4A-B573-9079775EBCAC}" destId="{C352574C-75B1-408E-AEBB-B5615DADC8AF}" srcOrd="0" destOrd="2" presId="urn:microsoft.com/office/officeart/2005/8/layout/list1"/>
    <dgm:cxn modelId="{EACB616C-AF6B-41B5-A53C-1F42854C4679}" type="presOf" srcId="{4DE756DC-B6D1-4BCF-8C5E-AC0C062B77E5}" destId="{F2C1CFA7-5B86-48D3-A493-020978572275}" srcOrd="0" destOrd="0" presId="urn:microsoft.com/office/officeart/2005/8/layout/list1"/>
    <dgm:cxn modelId="{9223596C-FFB4-4E00-A716-FE06E680A98B}" type="presOf" srcId="{DAE1A68B-2F50-412B-828C-B429B17D694A}" destId="{652F494B-F57F-48B8-80DC-A3B093A301F0}" srcOrd="1" destOrd="0" presId="urn:microsoft.com/office/officeart/2005/8/layout/list1"/>
    <dgm:cxn modelId="{D12C994C-3EB0-4AB0-B5EB-9155E43AF6F4}" type="presOf" srcId="{A9713837-546D-4CC5-BB55-55E693DA98EA}" destId="{5B7221BF-27A8-470F-9183-198F9FB90622}" srcOrd="0" destOrd="0" presId="urn:microsoft.com/office/officeart/2005/8/layout/list1"/>
    <dgm:cxn modelId="{C73B2751-8183-416E-AF3E-770A372466AD}" type="presOf" srcId="{967FF362-6ED6-486B-AF16-9D3E6903264D}" destId="{68B2346A-271B-4102-8ABB-28C4A25D27A6}" srcOrd="1" destOrd="0" presId="urn:microsoft.com/office/officeart/2005/8/layout/list1"/>
    <dgm:cxn modelId="{83F2E773-1F0A-4F04-8ECE-4AA80FD649D3}" type="presOf" srcId="{55A52122-36F5-4493-8EE1-1067D8C1CB7E}" destId="{C352574C-75B1-408E-AEBB-B5615DADC8AF}" srcOrd="0" destOrd="1" presId="urn:microsoft.com/office/officeart/2005/8/layout/list1"/>
    <dgm:cxn modelId="{B5869C76-D46F-4D74-91EF-0E1A00F2B0A3}" type="presOf" srcId="{D09E728B-ECA2-49A2-8DA9-C8B0E3762DF8}" destId="{4A7C72D9-8BA3-4E34-9C4D-7D9DB11516A4}" srcOrd="1" destOrd="0" presId="urn:microsoft.com/office/officeart/2005/8/layout/list1"/>
    <dgm:cxn modelId="{B9D87057-6A23-4E04-8074-D13CB0D31285}" type="presOf" srcId="{65BB0DC2-1135-46ED-A099-B2567D45695F}" destId="{F2C1CFA7-5B86-48D3-A493-020978572275}" srcOrd="0" destOrd="1" presId="urn:microsoft.com/office/officeart/2005/8/layout/list1"/>
    <dgm:cxn modelId="{F9F6035A-45FD-4191-9953-A2A87029A17F}" srcId="{967FF362-6ED6-486B-AF16-9D3E6903264D}" destId="{B5CB863F-C060-481F-A067-2190878B7B32}" srcOrd="0" destOrd="0" parTransId="{5439C085-EDCB-4DAF-8308-7B588E56BD38}" sibTransId="{A7194D01-801A-4430-A748-8F73C169F485}"/>
    <dgm:cxn modelId="{C8A79D7D-5D46-407B-AA24-439B4C2B430B}" type="presOf" srcId="{967FF362-6ED6-486B-AF16-9D3E6903264D}" destId="{700822D6-EF85-4FCA-82F8-12E0EE880624}" srcOrd="0" destOrd="0" presId="urn:microsoft.com/office/officeart/2005/8/layout/list1"/>
    <dgm:cxn modelId="{2D3E2280-E369-46F5-83E4-8326742B3A9F}" type="presOf" srcId="{293E63AB-3FF8-4920-9239-DC904775A0DB}" destId="{C116ED76-7CDF-4917-9151-33F272963A7A}" srcOrd="0" destOrd="2" presId="urn:microsoft.com/office/officeart/2005/8/layout/list1"/>
    <dgm:cxn modelId="{001B6486-75F0-496D-96EB-C5843DC50710}" type="presOf" srcId="{C9115A4E-3856-477F-A780-FAF1C33FF708}" destId="{49D9511A-B6DB-40CA-8B13-D82A03DB35DC}" srcOrd="0" destOrd="0" presId="urn:microsoft.com/office/officeart/2005/8/layout/list1"/>
    <dgm:cxn modelId="{1CB7048A-7103-4650-A92B-9D5E446B838E}" type="presOf" srcId="{40EBEBD3-7118-480F-A0BF-F9CD05E0EE06}" destId="{C116ED76-7CDF-4917-9151-33F272963A7A}" srcOrd="0" destOrd="1" presId="urn:microsoft.com/office/officeart/2005/8/layout/list1"/>
    <dgm:cxn modelId="{B404CF8E-D2A4-42AE-90E8-29C882BE366C}" type="presOf" srcId="{40C52046-E532-4C79-9815-5AAE9A0D2358}" destId="{C116ED76-7CDF-4917-9151-33F272963A7A}" srcOrd="0" destOrd="3" presId="urn:microsoft.com/office/officeart/2005/8/layout/list1"/>
    <dgm:cxn modelId="{96E57B95-01FC-4BE0-A166-5D57D9047BE0}" type="presOf" srcId="{5958FAF8-C309-44A5-BCEC-EA49AAB7F598}" destId="{B618E188-75B8-49B9-A91F-2684C443243E}" srcOrd="1" destOrd="0" presId="urn:microsoft.com/office/officeart/2005/8/layout/list1"/>
    <dgm:cxn modelId="{F7A0AB96-AE27-4067-BA2D-E43146FA4A70}" type="presOf" srcId="{5958FAF8-C309-44A5-BCEC-EA49AAB7F598}" destId="{B40373EA-9F48-4D4D-920F-783C729D6C13}" srcOrd="0" destOrd="0" presId="urn:microsoft.com/office/officeart/2005/8/layout/list1"/>
    <dgm:cxn modelId="{81F126A0-87FC-483C-8DE7-D970897B29C4}" srcId="{CC6833B6-1BD0-4318-BEAC-A2E71DAB5A71}" destId="{DAE1A68B-2F50-412B-828C-B429B17D694A}" srcOrd="4" destOrd="0" parTransId="{30255F34-745B-462D-BB70-320BE8A1C544}" sibTransId="{0D7A07A5-424E-41DA-B6B3-C5921D65B987}"/>
    <dgm:cxn modelId="{2B7ECDAA-FC10-402D-8D73-4D2598E6CE42}" srcId="{D09E728B-ECA2-49A2-8DA9-C8B0E3762DF8}" destId="{F73E0E14-0840-4B4A-B573-9079775EBCAC}" srcOrd="2" destOrd="0" parTransId="{7B031AD3-E9AF-497F-818F-081E24E9FED6}" sibTransId="{23E20D98-885D-4B7B-8F5E-F5BF0DFF69BC}"/>
    <dgm:cxn modelId="{758931C8-BE03-4E85-B124-057B1CA526E3}" srcId="{D09E728B-ECA2-49A2-8DA9-C8B0E3762DF8}" destId="{9AB0B0A1-DBAE-4DEC-88CF-8DBFBF1432EC}" srcOrd="0" destOrd="0" parTransId="{7427AAA5-4D53-4ACC-936F-AAB549B26A51}" sibTransId="{4F800AC8-909E-4101-A0ED-5A99E1DF6200}"/>
    <dgm:cxn modelId="{C436ECE3-9E0B-4407-BE56-3F2C7F586E1C}" srcId="{5958FAF8-C309-44A5-BCEC-EA49AAB7F598}" destId="{C9115A4E-3856-477F-A780-FAF1C33FF708}" srcOrd="0" destOrd="0" parTransId="{0B64278B-4C8B-4109-951F-28014FCC4AE1}" sibTransId="{B5F5E37E-F1D3-4FB0-B3F5-F7FFE1C0671A}"/>
    <dgm:cxn modelId="{30D49EED-C5D3-4B35-AE01-DB900AA9C3E8}" srcId="{DAE1A68B-2F50-412B-828C-B429B17D694A}" destId="{4DE756DC-B6D1-4BCF-8C5E-AC0C062B77E5}" srcOrd="0" destOrd="0" parTransId="{350EF00A-9324-42FA-98AA-E15D750CE6AE}" sibTransId="{5D7881A9-0B7A-4554-B0CD-3AD4F1E09831}"/>
    <dgm:cxn modelId="{449E2CF0-A62F-4EF4-8EEC-5C54F0C2E511}" type="presOf" srcId="{CC6833B6-1BD0-4318-BEAC-A2E71DAB5A71}" destId="{1F129029-46C0-4D51-AD8B-35C71C63D4F1}" srcOrd="0" destOrd="0" presId="urn:microsoft.com/office/officeart/2005/8/layout/list1"/>
    <dgm:cxn modelId="{90B188F0-BEA7-4610-B36F-2AC7FD71DAF1}" srcId="{CC6833B6-1BD0-4318-BEAC-A2E71DAB5A71}" destId="{5958FAF8-C309-44A5-BCEC-EA49AAB7F598}" srcOrd="2" destOrd="0" parTransId="{DF5E95DD-6BA2-4137-8D9B-A7622184E699}" sibTransId="{1FE2E363-868B-4C68-856C-528719F8D446}"/>
    <dgm:cxn modelId="{CB962E4C-E6F7-420D-A2EE-0826828B6BB2}" type="presParOf" srcId="{1F129029-46C0-4D51-AD8B-35C71C63D4F1}" destId="{ECA5DEDA-8E51-4B35-B83D-1279C5980879}" srcOrd="0" destOrd="0" presId="urn:microsoft.com/office/officeart/2005/8/layout/list1"/>
    <dgm:cxn modelId="{1703EC8B-9D10-4CAB-B9B2-AD293E61FACA}" type="presParOf" srcId="{ECA5DEDA-8E51-4B35-B83D-1279C5980879}" destId="{5B7221BF-27A8-470F-9183-198F9FB90622}" srcOrd="0" destOrd="0" presId="urn:microsoft.com/office/officeart/2005/8/layout/list1"/>
    <dgm:cxn modelId="{2717CA87-A8F8-4226-BF0E-19158ECBD7BF}" type="presParOf" srcId="{ECA5DEDA-8E51-4B35-B83D-1279C5980879}" destId="{38768490-62FE-4314-A21D-84566BFA5737}" srcOrd="1" destOrd="0" presId="urn:microsoft.com/office/officeart/2005/8/layout/list1"/>
    <dgm:cxn modelId="{A53760BC-497D-4076-900F-3ED742C3148D}" type="presParOf" srcId="{1F129029-46C0-4D51-AD8B-35C71C63D4F1}" destId="{5FFBCB9D-7F57-4C9E-A816-D7C3B2291216}" srcOrd="1" destOrd="0" presId="urn:microsoft.com/office/officeart/2005/8/layout/list1"/>
    <dgm:cxn modelId="{507A1648-E60A-472C-85D8-DF7205B85019}" type="presParOf" srcId="{1F129029-46C0-4D51-AD8B-35C71C63D4F1}" destId="{5FF0F40D-20E7-4F87-AA3D-4C5DACA43CA0}" srcOrd="2" destOrd="0" presId="urn:microsoft.com/office/officeart/2005/8/layout/list1"/>
    <dgm:cxn modelId="{2C86AF27-4B93-42E1-A836-A276FF7F4EA6}" type="presParOf" srcId="{1F129029-46C0-4D51-AD8B-35C71C63D4F1}" destId="{A08F706E-FDC9-4819-8E6A-571593EBD3C4}" srcOrd="3" destOrd="0" presId="urn:microsoft.com/office/officeart/2005/8/layout/list1"/>
    <dgm:cxn modelId="{85F63DD6-2273-4BA2-8A01-019334A5B6A2}" type="presParOf" srcId="{1F129029-46C0-4D51-AD8B-35C71C63D4F1}" destId="{C93BEE84-5362-42C6-8426-C235F17EC69B}" srcOrd="4" destOrd="0" presId="urn:microsoft.com/office/officeart/2005/8/layout/list1"/>
    <dgm:cxn modelId="{5F64EA42-EBD2-4195-9F48-755D67CD28C8}" type="presParOf" srcId="{C93BEE84-5362-42C6-8426-C235F17EC69B}" destId="{66A137F6-C26C-4D62-9743-39F40001B6E8}" srcOrd="0" destOrd="0" presId="urn:microsoft.com/office/officeart/2005/8/layout/list1"/>
    <dgm:cxn modelId="{9FA5BFF7-2866-4D04-B575-138048D9D4A2}" type="presParOf" srcId="{C93BEE84-5362-42C6-8426-C235F17EC69B}" destId="{4A7C72D9-8BA3-4E34-9C4D-7D9DB11516A4}" srcOrd="1" destOrd="0" presId="urn:microsoft.com/office/officeart/2005/8/layout/list1"/>
    <dgm:cxn modelId="{718C3FFE-E182-4BA8-BD89-D2961634E0F5}" type="presParOf" srcId="{1F129029-46C0-4D51-AD8B-35C71C63D4F1}" destId="{24383DF1-5D90-42D1-BA29-4B4F5651AA76}" srcOrd="5" destOrd="0" presId="urn:microsoft.com/office/officeart/2005/8/layout/list1"/>
    <dgm:cxn modelId="{2B53DE61-1D29-4603-9FFC-F394112C5666}" type="presParOf" srcId="{1F129029-46C0-4D51-AD8B-35C71C63D4F1}" destId="{C352574C-75B1-408E-AEBB-B5615DADC8AF}" srcOrd="6" destOrd="0" presId="urn:microsoft.com/office/officeart/2005/8/layout/list1"/>
    <dgm:cxn modelId="{B95E8252-C5C5-417B-BD88-42304E76242C}" type="presParOf" srcId="{1F129029-46C0-4D51-AD8B-35C71C63D4F1}" destId="{012A1C71-63A7-41FE-809B-60180B23A3D5}" srcOrd="7" destOrd="0" presId="urn:microsoft.com/office/officeart/2005/8/layout/list1"/>
    <dgm:cxn modelId="{F069DB90-AFEE-4E1E-8DB0-E196E74E667C}" type="presParOf" srcId="{1F129029-46C0-4D51-AD8B-35C71C63D4F1}" destId="{40AEE35E-E0C7-413D-9E2E-ED3765EEB502}" srcOrd="8" destOrd="0" presId="urn:microsoft.com/office/officeart/2005/8/layout/list1"/>
    <dgm:cxn modelId="{EAE9BD50-161E-410B-8781-5044E757767B}" type="presParOf" srcId="{40AEE35E-E0C7-413D-9E2E-ED3765EEB502}" destId="{B40373EA-9F48-4D4D-920F-783C729D6C13}" srcOrd="0" destOrd="0" presId="urn:microsoft.com/office/officeart/2005/8/layout/list1"/>
    <dgm:cxn modelId="{4A7752D9-D660-4208-9469-33A51775113B}" type="presParOf" srcId="{40AEE35E-E0C7-413D-9E2E-ED3765EEB502}" destId="{B618E188-75B8-49B9-A91F-2684C443243E}" srcOrd="1" destOrd="0" presId="urn:microsoft.com/office/officeart/2005/8/layout/list1"/>
    <dgm:cxn modelId="{85CCDE88-3920-4345-91CA-1C9FA50CF1E2}" type="presParOf" srcId="{1F129029-46C0-4D51-AD8B-35C71C63D4F1}" destId="{0DD91F9E-BE4D-4923-A12A-045B2A0DE282}" srcOrd="9" destOrd="0" presId="urn:microsoft.com/office/officeart/2005/8/layout/list1"/>
    <dgm:cxn modelId="{7F6C136E-910F-4359-9C33-9E026E72968D}" type="presParOf" srcId="{1F129029-46C0-4D51-AD8B-35C71C63D4F1}" destId="{49D9511A-B6DB-40CA-8B13-D82A03DB35DC}" srcOrd="10" destOrd="0" presId="urn:microsoft.com/office/officeart/2005/8/layout/list1"/>
    <dgm:cxn modelId="{ED711EE9-B007-400A-8F87-4B79EB5FF5DD}" type="presParOf" srcId="{1F129029-46C0-4D51-AD8B-35C71C63D4F1}" destId="{7E3D3589-5749-4E71-A87D-8FE2D3228075}" srcOrd="11" destOrd="0" presId="urn:microsoft.com/office/officeart/2005/8/layout/list1"/>
    <dgm:cxn modelId="{8C4492BC-AB9C-4030-BEAF-59734C38D7D3}" type="presParOf" srcId="{1F129029-46C0-4D51-AD8B-35C71C63D4F1}" destId="{2416F53E-70E0-406F-8717-94F2C0E809AF}" srcOrd="12" destOrd="0" presId="urn:microsoft.com/office/officeart/2005/8/layout/list1"/>
    <dgm:cxn modelId="{50EE9735-CB66-40DF-8798-EF26DA4018E8}" type="presParOf" srcId="{2416F53E-70E0-406F-8717-94F2C0E809AF}" destId="{700822D6-EF85-4FCA-82F8-12E0EE880624}" srcOrd="0" destOrd="0" presId="urn:microsoft.com/office/officeart/2005/8/layout/list1"/>
    <dgm:cxn modelId="{669524AE-E50A-4C81-9447-2649DBCD7AA7}" type="presParOf" srcId="{2416F53E-70E0-406F-8717-94F2C0E809AF}" destId="{68B2346A-271B-4102-8ABB-28C4A25D27A6}" srcOrd="1" destOrd="0" presId="urn:microsoft.com/office/officeart/2005/8/layout/list1"/>
    <dgm:cxn modelId="{0CC7248B-4A1D-436B-B49C-32CC56E88B32}" type="presParOf" srcId="{1F129029-46C0-4D51-AD8B-35C71C63D4F1}" destId="{D8CAECFD-0A51-4E69-9AF2-74ECD4FC17C5}" srcOrd="13" destOrd="0" presId="urn:microsoft.com/office/officeart/2005/8/layout/list1"/>
    <dgm:cxn modelId="{006C4C1B-E78B-402F-9C38-29D380C61B7F}" type="presParOf" srcId="{1F129029-46C0-4D51-AD8B-35C71C63D4F1}" destId="{C116ED76-7CDF-4917-9151-33F272963A7A}" srcOrd="14" destOrd="0" presId="urn:microsoft.com/office/officeart/2005/8/layout/list1"/>
    <dgm:cxn modelId="{E6B7D757-8363-4443-8817-A139ED3932AB}" type="presParOf" srcId="{1F129029-46C0-4D51-AD8B-35C71C63D4F1}" destId="{384CB82F-729A-4DD6-BC80-8695BE558FFB}" srcOrd="15" destOrd="0" presId="urn:microsoft.com/office/officeart/2005/8/layout/list1"/>
    <dgm:cxn modelId="{F2C226AE-0FF7-4A71-BB72-B6928A3AA1E0}" type="presParOf" srcId="{1F129029-46C0-4D51-AD8B-35C71C63D4F1}" destId="{92CE9A83-A6AE-414A-A42B-8FAA1363E9AA}" srcOrd="16" destOrd="0" presId="urn:microsoft.com/office/officeart/2005/8/layout/list1"/>
    <dgm:cxn modelId="{09695DB7-F325-4660-ADF3-D4867AC8055D}" type="presParOf" srcId="{92CE9A83-A6AE-414A-A42B-8FAA1363E9AA}" destId="{D6BF7EAE-866F-4C60-BCCF-07C76DA57F0A}" srcOrd="0" destOrd="0" presId="urn:microsoft.com/office/officeart/2005/8/layout/list1"/>
    <dgm:cxn modelId="{B3CFCC8C-E43F-47B6-B02F-153863FA6EC4}" type="presParOf" srcId="{92CE9A83-A6AE-414A-A42B-8FAA1363E9AA}" destId="{652F494B-F57F-48B8-80DC-A3B093A301F0}" srcOrd="1" destOrd="0" presId="urn:microsoft.com/office/officeart/2005/8/layout/list1"/>
    <dgm:cxn modelId="{D7038D09-ED7D-4047-AEDD-8500960624B2}" type="presParOf" srcId="{1F129029-46C0-4D51-AD8B-35C71C63D4F1}" destId="{B910F731-0EA6-40A5-9B32-C55F853A9E39}" srcOrd="17" destOrd="0" presId="urn:microsoft.com/office/officeart/2005/8/layout/list1"/>
    <dgm:cxn modelId="{0968F668-A2E7-4F68-86D0-5A61FF9816EC}" type="presParOf" srcId="{1F129029-46C0-4D51-AD8B-35C71C63D4F1}" destId="{F2C1CFA7-5B86-48D3-A493-02097857227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03EABC-D6DF-4EF0-B426-8E6B8FE597F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49CC308-7B6D-45C2-98A2-4B2D353BDC15}">
      <dgm:prSet/>
      <dgm:spPr/>
      <dgm:t>
        <a:bodyPr/>
        <a:lstStyle/>
        <a:p>
          <a:r>
            <a:rPr lang="en-US" dirty="0"/>
            <a:t>Instructor as Facilitator</a:t>
          </a:r>
        </a:p>
      </dgm:t>
    </dgm:pt>
    <dgm:pt modelId="{1DC6B06B-9F3F-4E34-A16B-B2886ADA4D29}" type="parTrans" cxnId="{A9510668-8B53-4210-B04F-365592380029}">
      <dgm:prSet/>
      <dgm:spPr/>
      <dgm:t>
        <a:bodyPr/>
        <a:lstStyle/>
        <a:p>
          <a:endParaRPr lang="en-US"/>
        </a:p>
      </dgm:t>
    </dgm:pt>
    <dgm:pt modelId="{C9193465-5CAA-4BF5-BC35-049AD84B19E8}" type="sibTrans" cxnId="{A9510668-8B53-4210-B04F-365592380029}">
      <dgm:prSet/>
      <dgm:spPr/>
      <dgm:t>
        <a:bodyPr/>
        <a:lstStyle/>
        <a:p>
          <a:endParaRPr lang="en-US"/>
        </a:p>
      </dgm:t>
    </dgm:pt>
    <dgm:pt modelId="{39388DC2-BA87-414F-ADDA-F5F9000EB797}">
      <dgm:prSet/>
      <dgm:spPr/>
      <dgm:t>
        <a:bodyPr/>
        <a:lstStyle/>
        <a:p>
          <a:r>
            <a:rPr lang="en-US" dirty="0"/>
            <a:t>Student-centered active learning – what did you discover? What surprised you?</a:t>
          </a:r>
        </a:p>
      </dgm:t>
    </dgm:pt>
    <dgm:pt modelId="{FA3AA264-7A7F-44EF-BD51-CF9970220015}" type="parTrans" cxnId="{C80788D1-BD0E-4D5B-85D1-6939CC24E1A8}">
      <dgm:prSet/>
      <dgm:spPr/>
      <dgm:t>
        <a:bodyPr/>
        <a:lstStyle/>
        <a:p>
          <a:endParaRPr lang="en-US"/>
        </a:p>
      </dgm:t>
    </dgm:pt>
    <dgm:pt modelId="{1924DEE9-9C0B-48F7-9217-A3776134BE99}" type="sibTrans" cxnId="{C80788D1-BD0E-4D5B-85D1-6939CC24E1A8}">
      <dgm:prSet/>
      <dgm:spPr/>
      <dgm:t>
        <a:bodyPr/>
        <a:lstStyle/>
        <a:p>
          <a:endParaRPr lang="en-US"/>
        </a:p>
      </dgm:t>
    </dgm:pt>
    <dgm:pt modelId="{889D97B4-4E41-4F9A-B147-8D94AF1957AF}">
      <dgm:prSet/>
      <dgm:spPr/>
      <dgm:t>
        <a:bodyPr/>
        <a:lstStyle/>
        <a:p>
          <a:r>
            <a:rPr lang="en-US" dirty="0"/>
            <a:t>Environment of discovery and engagement</a:t>
          </a:r>
        </a:p>
      </dgm:t>
    </dgm:pt>
    <dgm:pt modelId="{770C70E6-1483-4D8F-9E7D-8DD9A5587CE8}" type="parTrans" cxnId="{54B4FF03-0A39-4493-8579-50BEA3393B33}">
      <dgm:prSet/>
      <dgm:spPr/>
      <dgm:t>
        <a:bodyPr/>
        <a:lstStyle/>
        <a:p>
          <a:endParaRPr lang="en-US"/>
        </a:p>
      </dgm:t>
    </dgm:pt>
    <dgm:pt modelId="{83914634-82AB-447A-A9CC-2F2C77CA6021}" type="sibTrans" cxnId="{54B4FF03-0A39-4493-8579-50BEA3393B33}">
      <dgm:prSet/>
      <dgm:spPr/>
      <dgm:t>
        <a:bodyPr/>
        <a:lstStyle/>
        <a:p>
          <a:endParaRPr lang="en-US"/>
        </a:p>
      </dgm:t>
    </dgm:pt>
    <dgm:pt modelId="{80054F4C-B57F-43A6-BF08-D355BD36E9D7}">
      <dgm:prSet/>
      <dgm:spPr/>
      <dgm:t>
        <a:bodyPr/>
        <a:lstStyle/>
        <a:p>
          <a:r>
            <a:rPr lang="en-US" dirty="0"/>
            <a:t>Research As Inquiry</a:t>
          </a:r>
        </a:p>
      </dgm:t>
    </dgm:pt>
    <dgm:pt modelId="{FA68BD0A-7D2A-4B0B-9585-19C99401BEF3}" type="parTrans" cxnId="{1AAA7238-DFEC-4C99-B670-238D7FC86396}">
      <dgm:prSet/>
      <dgm:spPr/>
      <dgm:t>
        <a:bodyPr/>
        <a:lstStyle/>
        <a:p>
          <a:endParaRPr lang="en-US"/>
        </a:p>
      </dgm:t>
    </dgm:pt>
    <dgm:pt modelId="{38D3069A-638F-4C3A-BA9D-E6A4B6C7552E}" type="sibTrans" cxnId="{1AAA7238-DFEC-4C99-B670-238D7FC86396}">
      <dgm:prSet/>
      <dgm:spPr/>
      <dgm:t>
        <a:bodyPr/>
        <a:lstStyle/>
        <a:p>
          <a:endParaRPr lang="en-US"/>
        </a:p>
      </dgm:t>
    </dgm:pt>
    <dgm:pt modelId="{31C0341E-3DDE-402F-A397-E46A2C7D8772}">
      <dgm:prSet/>
      <dgm:spPr/>
      <dgm:t>
        <a:bodyPr/>
        <a:lstStyle/>
        <a:p>
          <a:r>
            <a:rPr lang="en-US" dirty="0">
              <a:latin typeface="Trebuchet MS" panose="020B0603020202020204"/>
            </a:rPr>
            <a:t>Student</a:t>
          </a:r>
          <a:r>
            <a:rPr lang="en-US" dirty="0"/>
            <a:t> questions</a:t>
          </a:r>
        </a:p>
      </dgm:t>
    </dgm:pt>
    <dgm:pt modelId="{98823875-C65D-442A-BAEB-BB9AC4BD8F33}" type="parTrans" cxnId="{36B2FB43-23CF-4260-B39C-140D57E46AF4}">
      <dgm:prSet/>
      <dgm:spPr/>
      <dgm:t>
        <a:bodyPr/>
        <a:lstStyle/>
        <a:p>
          <a:endParaRPr lang="en-US"/>
        </a:p>
      </dgm:t>
    </dgm:pt>
    <dgm:pt modelId="{052E1AA1-137A-4D6A-8356-4910001BE10D}" type="sibTrans" cxnId="{36B2FB43-23CF-4260-B39C-140D57E46AF4}">
      <dgm:prSet/>
      <dgm:spPr/>
      <dgm:t>
        <a:bodyPr/>
        <a:lstStyle/>
        <a:p>
          <a:endParaRPr lang="en-US"/>
        </a:p>
      </dgm:t>
    </dgm:pt>
    <dgm:pt modelId="{43DF97E6-B620-4F13-AF63-7134EB458BC7}">
      <dgm:prSet/>
      <dgm:spPr/>
      <dgm:t>
        <a:bodyPr/>
        <a:lstStyle/>
        <a:p>
          <a:pPr rtl="0"/>
          <a:r>
            <a:rPr lang="en-US" dirty="0"/>
            <a:t> What else would you like to research on your topic?</a:t>
          </a:r>
        </a:p>
      </dgm:t>
    </dgm:pt>
    <dgm:pt modelId="{C1F6F0E9-1403-4470-AF1F-0B569FA35E7D}" type="parTrans" cxnId="{B519A794-06BA-42F2-8F0F-C7F26607D1C5}">
      <dgm:prSet/>
      <dgm:spPr/>
      <dgm:t>
        <a:bodyPr/>
        <a:lstStyle/>
        <a:p>
          <a:endParaRPr lang="en-US"/>
        </a:p>
      </dgm:t>
    </dgm:pt>
    <dgm:pt modelId="{2C4339CA-61F6-4847-A150-9247538EBB2B}" type="sibTrans" cxnId="{B519A794-06BA-42F2-8F0F-C7F26607D1C5}">
      <dgm:prSet/>
      <dgm:spPr/>
      <dgm:t>
        <a:bodyPr/>
        <a:lstStyle/>
        <a:p>
          <a:endParaRPr lang="en-US"/>
        </a:p>
      </dgm:t>
    </dgm:pt>
    <dgm:pt modelId="{BC653A83-E322-4CFE-A0E0-9BEC0B715C2F}">
      <dgm:prSet/>
      <dgm:spPr/>
      <dgm:t>
        <a:bodyPr/>
        <a:lstStyle/>
        <a:p>
          <a:r>
            <a:rPr lang="en-US" dirty="0"/>
            <a:t>The iterative nature of research</a:t>
          </a:r>
        </a:p>
      </dgm:t>
    </dgm:pt>
    <dgm:pt modelId="{4D75218C-E416-4C42-AD31-AB4771D6C66C}" type="parTrans" cxnId="{FF558602-33BE-45D9-9478-E9CE604490B7}">
      <dgm:prSet/>
      <dgm:spPr/>
      <dgm:t>
        <a:bodyPr/>
        <a:lstStyle/>
        <a:p>
          <a:endParaRPr lang="en-US"/>
        </a:p>
      </dgm:t>
    </dgm:pt>
    <dgm:pt modelId="{5408A7D5-32A5-4814-9ACD-7D8AC1322D83}" type="sibTrans" cxnId="{FF558602-33BE-45D9-9478-E9CE604490B7}">
      <dgm:prSet/>
      <dgm:spPr/>
      <dgm:t>
        <a:bodyPr/>
        <a:lstStyle/>
        <a:p>
          <a:endParaRPr lang="en-US"/>
        </a:p>
      </dgm:t>
    </dgm:pt>
    <dgm:pt modelId="{68F8A698-9207-4487-BBA3-4FEFDB000BA3}">
      <dgm:prSet/>
      <dgm:spPr/>
      <dgm:t>
        <a:bodyPr/>
        <a:lstStyle/>
        <a:p>
          <a:r>
            <a:rPr lang="en-US" dirty="0"/>
            <a:t>Transformative Multidisciplinary Approach</a:t>
          </a:r>
        </a:p>
      </dgm:t>
    </dgm:pt>
    <dgm:pt modelId="{0F10D11D-BB03-4BCB-ABC3-DA9AAF5C9A39}" type="parTrans" cxnId="{CFD696C2-4B00-47AA-999B-EB541B8C4CFB}">
      <dgm:prSet/>
      <dgm:spPr/>
      <dgm:t>
        <a:bodyPr/>
        <a:lstStyle/>
        <a:p>
          <a:endParaRPr lang="en-US"/>
        </a:p>
      </dgm:t>
    </dgm:pt>
    <dgm:pt modelId="{F9748D14-6C07-4B73-9DAA-1A2BA0C2C2B4}" type="sibTrans" cxnId="{CFD696C2-4B00-47AA-999B-EB541B8C4CFB}">
      <dgm:prSet/>
      <dgm:spPr/>
      <dgm:t>
        <a:bodyPr/>
        <a:lstStyle/>
        <a:p>
          <a:endParaRPr lang="en-US"/>
        </a:p>
      </dgm:t>
    </dgm:pt>
    <dgm:pt modelId="{67F4F2DA-F2DA-4A45-AA5C-77B16E132DD3}">
      <dgm:prSet/>
      <dgm:spPr/>
      <dgm:t>
        <a:bodyPr/>
        <a:lstStyle/>
        <a:p>
          <a:r>
            <a:rPr lang="en-US" dirty="0"/>
            <a:t>Did you fall down any rabbit holes?</a:t>
          </a:r>
        </a:p>
      </dgm:t>
    </dgm:pt>
    <dgm:pt modelId="{EA4EBEC5-A073-46E0-B0E6-CF35979D844C}" type="parTrans" cxnId="{0E31F308-FAA2-4FB7-89B7-7B953A6CC930}">
      <dgm:prSet/>
      <dgm:spPr/>
      <dgm:t>
        <a:bodyPr/>
        <a:lstStyle/>
        <a:p>
          <a:endParaRPr lang="en-US"/>
        </a:p>
      </dgm:t>
    </dgm:pt>
    <dgm:pt modelId="{3F791F57-BEDE-40CD-9130-681F6232DA8F}" type="sibTrans" cxnId="{0E31F308-FAA2-4FB7-89B7-7B953A6CC930}">
      <dgm:prSet/>
      <dgm:spPr/>
      <dgm:t>
        <a:bodyPr/>
        <a:lstStyle/>
        <a:p>
          <a:endParaRPr lang="en-US"/>
        </a:p>
      </dgm:t>
    </dgm:pt>
    <dgm:pt modelId="{AA430AED-506C-4463-9909-709D72D80CC7}">
      <dgm:prSet/>
      <dgm:spPr/>
      <dgm:t>
        <a:bodyPr/>
        <a:lstStyle/>
        <a:p>
          <a:r>
            <a:rPr lang="en-US" dirty="0"/>
            <a:t>Social justice issue topics</a:t>
          </a:r>
        </a:p>
      </dgm:t>
    </dgm:pt>
    <dgm:pt modelId="{0762614F-0CC0-4A6F-A9FF-B9E1CD5F06FF}" type="parTrans" cxnId="{D9BB85C5-A6B9-4831-9393-527D6E761540}">
      <dgm:prSet/>
      <dgm:spPr/>
      <dgm:t>
        <a:bodyPr/>
        <a:lstStyle/>
        <a:p>
          <a:endParaRPr lang="en-US"/>
        </a:p>
      </dgm:t>
    </dgm:pt>
    <dgm:pt modelId="{7E374744-81DE-4D7C-8EFB-2B65CC597DE1}" type="sibTrans" cxnId="{D9BB85C5-A6B9-4831-9393-527D6E761540}">
      <dgm:prSet/>
      <dgm:spPr/>
      <dgm:t>
        <a:bodyPr/>
        <a:lstStyle/>
        <a:p>
          <a:endParaRPr lang="en-US"/>
        </a:p>
      </dgm:t>
    </dgm:pt>
    <dgm:pt modelId="{4F76A5B8-8732-4C52-98FF-B7A1F3946824}">
      <dgm:prSet/>
      <dgm:spPr/>
      <dgm:t>
        <a:bodyPr/>
        <a:lstStyle/>
        <a:p>
          <a:r>
            <a:rPr lang="en-US" dirty="0"/>
            <a:t>Collaborative group work</a:t>
          </a:r>
        </a:p>
      </dgm:t>
    </dgm:pt>
    <dgm:pt modelId="{17345E82-3E19-4124-B8BD-4B173235E1DD}" type="parTrans" cxnId="{B12860C3-4101-4C1B-8181-6F15F5DAD01A}">
      <dgm:prSet/>
      <dgm:spPr/>
    </dgm:pt>
    <dgm:pt modelId="{4D06E813-6318-4E4C-9C23-B03827B1B958}" type="sibTrans" cxnId="{B12860C3-4101-4C1B-8181-6F15F5DAD01A}">
      <dgm:prSet/>
      <dgm:spPr/>
    </dgm:pt>
    <dgm:pt modelId="{E9AF931D-416E-43A3-BDC7-5DF669A8C9FA}" type="pres">
      <dgm:prSet presAssocID="{D703EABC-D6DF-4EF0-B426-8E6B8FE597F4}" presName="linear" presStyleCnt="0">
        <dgm:presLayoutVars>
          <dgm:animLvl val="lvl"/>
          <dgm:resizeHandles val="exact"/>
        </dgm:presLayoutVars>
      </dgm:prSet>
      <dgm:spPr/>
    </dgm:pt>
    <dgm:pt modelId="{E852409B-3EB0-4F5F-AD30-771891BB3384}" type="pres">
      <dgm:prSet presAssocID="{849CC308-7B6D-45C2-98A2-4B2D353BDC15}" presName="parentText" presStyleLbl="node1" presStyleIdx="0" presStyleCnt="3">
        <dgm:presLayoutVars>
          <dgm:chMax val="0"/>
          <dgm:bulletEnabled val="1"/>
        </dgm:presLayoutVars>
      </dgm:prSet>
      <dgm:spPr/>
    </dgm:pt>
    <dgm:pt modelId="{E27342F2-23B0-4715-B730-A9F616827702}" type="pres">
      <dgm:prSet presAssocID="{849CC308-7B6D-45C2-98A2-4B2D353BDC15}" presName="childText" presStyleLbl="revTx" presStyleIdx="0" presStyleCnt="3">
        <dgm:presLayoutVars>
          <dgm:bulletEnabled val="1"/>
        </dgm:presLayoutVars>
      </dgm:prSet>
      <dgm:spPr/>
    </dgm:pt>
    <dgm:pt modelId="{9D277F2B-F222-4EA9-B0F1-1BFF4C7197DA}" type="pres">
      <dgm:prSet presAssocID="{80054F4C-B57F-43A6-BF08-D355BD36E9D7}" presName="parentText" presStyleLbl="node1" presStyleIdx="1" presStyleCnt="3">
        <dgm:presLayoutVars>
          <dgm:chMax val="0"/>
          <dgm:bulletEnabled val="1"/>
        </dgm:presLayoutVars>
      </dgm:prSet>
      <dgm:spPr/>
    </dgm:pt>
    <dgm:pt modelId="{0DE33E08-F5E2-42EC-A73A-769247F99FFE}" type="pres">
      <dgm:prSet presAssocID="{80054F4C-B57F-43A6-BF08-D355BD36E9D7}" presName="childText" presStyleLbl="revTx" presStyleIdx="1" presStyleCnt="3">
        <dgm:presLayoutVars>
          <dgm:bulletEnabled val="1"/>
        </dgm:presLayoutVars>
      </dgm:prSet>
      <dgm:spPr/>
    </dgm:pt>
    <dgm:pt modelId="{7B41F672-DE34-495F-9197-06AD1AADE6DA}" type="pres">
      <dgm:prSet presAssocID="{68F8A698-9207-4487-BBA3-4FEFDB000BA3}" presName="parentText" presStyleLbl="node1" presStyleIdx="2" presStyleCnt="3">
        <dgm:presLayoutVars>
          <dgm:chMax val="0"/>
          <dgm:bulletEnabled val="1"/>
        </dgm:presLayoutVars>
      </dgm:prSet>
      <dgm:spPr/>
    </dgm:pt>
    <dgm:pt modelId="{EE485E4C-CC5F-4E15-B441-991FF033A654}" type="pres">
      <dgm:prSet presAssocID="{68F8A698-9207-4487-BBA3-4FEFDB000BA3}" presName="childText" presStyleLbl="revTx" presStyleIdx="2" presStyleCnt="3">
        <dgm:presLayoutVars>
          <dgm:bulletEnabled val="1"/>
        </dgm:presLayoutVars>
      </dgm:prSet>
      <dgm:spPr/>
    </dgm:pt>
  </dgm:ptLst>
  <dgm:cxnLst>
    <dgm:cxn modelId="{FF558602-33BE-45D9-9478-E9CE604490B7}" srcId="{80054F4C-B57F-43A6-BF08-D355BD36E9D7}" destId="{BC653A83-E322-4CFE-A0E0-9BEC0B715C2F}" srcOrd="2" destOrd="0" parTransId="{4D75218C-E416-4C42-AD31-AB4771D6C66C}" sibTransId="{5408A7D5-32A5-4814-9ACD-7D8AC1322D83}"/>
    <dgm:cxn modelId="{54B4FF03-0A39-4493-8579-50BEA3393B33}" srcId="{849CC308-7B6D-45C2-98A2-4B2D353BDC15}" destId="{889D97B4-4E41-4F9A-B147-8D94AF1957AF}" srcOrd="1" destOrd="0" parTransId="{770C70E6-1483-4D8F-9E7D-8DD9A5587CE8}" sibTransId="{83914634-82AB-447A-A9CC-2F2C77CA6021}"/>
    <dgm:cxn modelId="{0E31F308-FAA2-4FB7-89B7-7B953A6CC930}" srcId="{68F8A698-9207-4487-BBA3-4FEFDB000BA3}" destId="{67F4F2DA-F2DA-4A45-AA5C-77B16E132DD3}" srcOrd="0" destOrd="0" parTransId="{EA4EBEC5-A073-46E0-B0E6-CF35979D844C}" sibTransId="{3F791F57-BEDE-40CD-9130-681F6232DA8F}"/>
    <dgm:cxn modelId="{3FCF5C36-C3EC-4336-9D63-266B7A129B99}" type="presOf" srcId="{68F8A698-9207-4487-BBA3-4FEFDB000BA3}" destId="{7B41F672-DE34-495F-9197-06AD1AADE6DA}" srcOrd="0" destOrd="0" presId="urn:microsoft.com/office/officeart/2005/8/layout/vList2"/>
    <dgm:cxn modelId="{1AAA7238-DFEC-4C99-B670-238D7FC86396}" srcId="{D703EABC-D6DF-4EF0-B426-8E6B8FE597F4}" destId="{80054F4C-B57F-43A6-BF08-D355BD36E9D7}" srcOrd="1" destOrd="0" parTransId="{FA68BD0A-7D2A-4B0B-9585-19C99401BEF3}" sibTransId="{38D3069A-638F-4C3A-BA9D-E6A4B6C7552E}"/>
    <dgm:cxn modelId="{05AF1763-6C40-48BD-AF71-FF96D4ECCBC8}" type="presOf" srcId="{BC653A83-E322-4CFE-A0E0-9BEC0B715C2F}" destId="{0DE33E08-F5E2-42EC-A73A-769247F99FFE}" srcOrd="0" destOrd="2" presId="urn:microsoft.com/office/officeart/2005/8/layout/vList2"/>
    <dgm:cxn modelId="{36B2FB43-23CF-4260-B39C-140D57E46AF4}" srcId="{80054F4C-B57F-43A6-BF08-D355BD36E9D7}" destId="{31C0341E-3DDE-402F-A397-E46A2C7D8772}" srcOrd="0" destOrd="0" parTransId="{98823875-C65D-442A-BAEB-BB9AC4BD8F33}" sibTransId="{052E1AA1-137A-4D6A-8356-4910001BE10D}"/>
    <dgm:cxn modelId="{75488264-B3BA-476F-B661-C40AEA35B0F1}" type="presOf" srcId="{4F76A5B8-8732-4C52-98FF-B7A1F3946824}" destId="{EE485E4C-CC5F-4E15-B441-991FF033A654}" srcOrd="0" destOrd="2" presId="urn:microsoft.com/office/officeart/2005/8/layout/vList2"/>
    <dgm:cxn modelId="{A9510668-8B53-4210-B04F-365592380029}" srcId="{D703EABC-D6DF-4EF0-B426-8E6B8FE597F4}" destId="{849CC308-7B6D-45C2-98A2-4B2D353BDC15}" srcOrd="0" destOrd="0" parTransId="{1DC6B06B-9F3F-4E34-A16B-B2886ADA4D29}" sibTransId="{C9193465-5CAA-4BF5-BC35-049AD84B19E8}"/>
    <dgm:cxn modelId="{29449772-1A62-4679-B225-319E2C51B7EE}" type="presOf" srcId="{889D97B4-4E41-4F9A-B147-8D94AF1957AF}" destId="{E27342F2-23B0-4715-B730-A9F616827702}" srcOrd="0" destOrd="1" presId="urn:microsoft.com/office/officeart/2005/8/layout/vList2"/>
    <dgm:cxn modelId="{2B22AA84-3C4A-4E1A-9FB3-62BA797CB1A9}" type="presOf" srcId="{43DF97E6-B620-4F13-AF63-7134EB458BC7}" destId="{0DE33E08-F5E2-42EC-A73A-769247F99FFE}" srcOrd="0" destOrd="1" presId="urn:microsoft.com/office/officeart/2005/8/layout/vList2"/>
    <dgm:cxn modelId="{3105A285-B6BE-4AD5-93EF-6DD62E78C347}" type="presOf" srcId="{31C0341E-3DDE-402F-A397-E46A2C7D8772}" destId="{0DE33E08-F5E2-42EC-A73A-769247F99FFE}" srcOrd="0" destOrd="0" presId="urn:microsoft.com/office/officeart/2005/8/layout/vList2"/>
    <dgm:cxn modelId="{4CE61B8F-B314-42FB-BD66-495BCC348117}" type="presOf" srcId="{80054F4C-B57F-43A6-BF08-D355BD36E9D7}" destId="{9D277F2B-F222-4EA9-B0F1-1BFF4C7197DA}" srcOrd="0" destOrd="0" presId="urn:microsoft.com/office/officeart/2005/8/layout/vList2"/>
    <dgm:cxn modelId="{B519A794-06BA-42F2-8F0F-C7F26607D1C5}" srcId="{80054F4C-B57F-43A6-BF08-D355BD36E9D7}" destId="{43DF97E6-B620-4F13-AF63-7134EB458BC7}" srcOrd="1" destOrd="0" parTransId="{C1F6F0E9-1403-4470-AF1F-0B569FA35E7D}" sibTransId="{2C4339CA-61F6-4847-A150-9247538EBB2B}"/>
    <dgm:cxn modelId="{C8B2F9B1-12B7-44CB-8D10-AF62A100BEAF}" type="presOf" srcId="{849CC308-7B6D-45C2-98A2-4B2D353BDC15}" destId="{E852409B-3EB0-4F5F-AD30-771891BB3384}" srcOrd="0" destOrd="0" presId="urn:microsoft.com/office/officeart/2005/8/layout/vList2"/>
    <dgm:cxn modelId="{CFD696C2-4B00-47AA-999B-EB541B8C4CFB}" srcId="{D703EABC-D6DF-4EF0-B426-8E6B8FE597F4}" destId="{68F8A698-9207-4487-BBA3-4FEFDB000BA3}" srcOrd="2" destOrd="0" parTransId="{0F10D11D-BB03-4BCB-ABC3-DA9AAF5C9A39}" sibTransId="{F9748D14-6C07-4B73-9DAA-1A2BA0C2C2B4}"/>
    <dgm:cxn modelId="{B12860C3-4101-4C1B-8181-6F15F5DAD01A}" srcId="{68F8A698-9207-4487-BBA3-4FEFDB000BA3}" destId="{4F76A5B8-8732-4C52-98FF-B7A1F3946824}" srcOrd="2" destOrd="0" parTransId="{17345E82-3E19-4124-B8BD-4B173235E1DD}" sibTransId="{4D06E813-6318-4E4C-9C23-B03827B1B958}"/>
    <dgm:cxn modelId="{D9BB85C5-A6B9-4831-9393-527D6E761540}" srcId="{68F8A698-9207-4487-BBA3-4FEFDB000BA3}" destId="{AA430AED-506C-4463-9909-709D72D80CC7}" srcOrd="1" destOrd="0" parTransId="{0762614F-0CC0-4A6F-A9FF-B9E1CD5F06FF}" sibTransId="{7E374744-81DE-4D7C-8EFB-2B65CC597DE1}"/>
    <dgm:cxn modelId="{BF63F3CF-5E7F-4A84-9A71-43E0392DA4EB}" type="presOf" srcId="{D703EABC-D6DF-4EF0-B426-8E6B8FE597F4}" destId="{E9AF931D-416E-43A3-BDC7-5DF669A8C9FA}" srcOrd="0" destOrd="0" presId="urn:microsoft.com/office/officeart/2005/8/layout/vList2"/>
    <dgm:cxn modelId="{CAEB28D1-70B0-4844-8D1F-E00CE5DD4EA9}" type="presOf" srcId="{39388DC2-BA87-414F-ADDA-F5F9000EB797}" destId="{E27342F2-23B0-4715-B730-A9F616827702}" srcOrd="0" destOrd="0" presId="urn:microsoft.com/office/officeart/2005/8/layout/vList2"/>
    <dgm:cxn modelId="{C80788D1-BD0E-4D5B-85D1-6939CC24E1A8}" srcId="{849CC308-7B6D-45C2-98A2-4B2D353BDC15}" destId="{39388DC2-BA87-414F-ADDA-F5F9000EB797}" srcOrd="0" destOrd="0" parTransId="{FA3AA264-7A7F-44EF-BD51-CF9970220015}" sibTransId="{1924DEE9-9C0B-48F7-9217-A3776134BE99}"/>
    <dgm:cxn modelId="{0B68DFE8-826A-489D-8A10-A0287463C88B}" type="presOf" srcId="{67F4F2DA-F2DA-4A45-AA5C-77B16E132DD3}" destId="{EE485E4C-CC5F-4E15-B441-991FF033A654}" srcOrd="0" destOrd="0" presId="urn:microsoft.com/office/officeart/2005/8/layout/vList2"/>
    <dgm:cxn modelId="{3C2532F1-A581-43CE-A596-FB555E0CFD46}" type="presOf" srcId="{AA430AED-506C-4463-9909-709D72D80CC7}" destId="{EE485E4C-CC5F-4E15-B441-991FF033A654}" srcOrd="0" destOrd="1" presId="urn:microsoft.com/office/officeart/2005/8/layout/vList2"/>
    <dgm:cxn modelId="{22DD7795-3AF5-4C5B-AFBF-BD89A9FEEAC3}" type="presParOf" srcId="{E9AF931D-416E-43A3-BDC7-5DF669A8C9FA}" destId="{E852409B-3EB0-4F5F-AD30-771891BB3384}" srcOrd="0" destOrd="0" presId="urn:microsoft.com/office/officeart/2005/8/layout/vList2"/>
    <dgm:cxn modelId="{FE99F9FD-33FB-4A99-AC8B-555AD8FB51C9}" type="presParOf" srcId="{E9AF931D-416E-43A3-BDC7-5DF669A8C9FA}" destId="{E27342F2-23B0-4715-B730-A9F616827702}" srcOrd="1" destOrd="0" presId="urn:microsoft.com/office/officeart/2005/8/layout/vList2"/>
    <dgm:cxn modelId="{8C393ABC-CC6F-4562-B42D-D5951200E06E}" type="presParOf" srcId="{E9AF931D-416E-43A3-BDC7-5DF669A8C9FA}" destId="{9D277F2B-F222-4EA9-B0F1-1BFF4C7197DA}" srcOrd="2" destOrd="0" presId="urn:microsoft.com/office/officeart/2005/8/layout/vList2"/>
    <dgm:cxn modelId="{D4ABF56C-DA72-4C74-9863-E75DC249E7AB}" type="presParOf" srcId="{E9AF931D-416E-43A3-BDC7-5DF669A8C9FA}" destId="{0DE33E08-F5E2-42EC-A73A-769247F99FFE}" srcOrd="3" destOrd="0" presId="urn:microsoft.com/office/officeart/2005/8/layout/vList2"/>
    <dgm:cxn modelId="{53C8DDCA-D901-49D3-B1DD-A5C37F323566}" type="presParOf" srcId="{E9AF931D-416E-43A3-BDC7-5DF669A8C9FA}" destId="{7B41F672-DE34-495F-9197-06AD1AADE6DA}" srcOrd="4" destOrd="0" presId="urn:microsoft.com/office/officeart/2005/8/layout/vList2"/>
    <dgm:cxn modelId="{4339104A-3CE3-4F57-8997-4C0B6B1E564F}" type="presParOf" srcId="{E9AF931D-416E-43A3-BDC7-5DF669A8C9FA}" destId="{EE485E4C-CC5F-4E15-B441-991FF033A65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6D719-DE79-4A18-B960-352A293FB176}">
      <dsp:nvSpPr>
        <dsp:cNvPr id="0" name=""/>
        <dsp:cNvSpPr/>
      </dsp:nvSpPr>
      <dsp:spPr>
        <a:xfrm>
          <a:off x="0" y="2723002"/>
          <a:ext cx="1451692" cy="893750"/>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3244" tIns="92456" rIns="103244" bIns="92456" numCol="1" spcCol="1270" anchor="ctr" anchorCtr="0">
          <a:noAutofit/>
        </a:bodyPr>
        <a:lstStyle/>
        <a:p>
          <a:pPr marL="0" lvl="0" indent="0" algn="ctr" defTabSz="577850">
            <a:lnSpc>
              <a:spcPct val="90000"/>
            </a:lnSpc>
            <a:spcBef>
              <a:spcPct val="0"/>
            </a:spcBef>
            <a:spcAft>
              <a:spcPct val="35000"/>
            </a:spcAft>
            <a:buNone/>
          </a:pPr>
          <a:r>
            <a:rPr lang="en-US" sz="1300" kern="1200" dirty="0"/>
            <a:t>Transformative Multidisciplinary Approach</a:t>
          </a:r>
        </a:p>
      </dsp:txBody>
      <dsp:txXfrm>
        <a:off x="0" y="2723002"/>
        <a:ext cx="1451692" cy="893750"/>
      </dsp:txXfrm>
    </dsp:sp>
    <dsp:sp modelId="{8E29790B-6DE3-4120-8CE2-6BD97919FB78}">
      <dsp:nvSpPr>
        <dsp:cNvPr id="0" name=""/>
        <dsp:cNvSpPr/>
      </dsp:nvSpPr>
      <dsp:spPr>
        <a:xfrm>
          <a:off x="1451692" y="2723002"/>
          <a:ext cx="4355077" cy="893750"/>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42" tIns="139700" rIns="88342" bIns="139700" numCol="1" spcCol="1270" anchor="ctr" anchorCtr="0">
          <a:noAutofit/>
        </a:bodyPr>
        <a:lstStyle/>
        <a:p>
          <a:pPr marL="0" lvl="0" indent="0" algn="l" defTabSz="488950" rtl="0">
            <a:lnSpc>
              <a:spcPct val="90000"/>
            </a:lnSpc>
            <a:spcBef>
              <a:spcPct val="0"/>
            </a:spcBef>
            <a:spcAft>
              <a:spcPct val="35000"/>
            </a:spcAft>
            <a:buNone/>
          </a:pPr>
          <a:r>
            <a:rPr lang="en-US" sz="1100" kern="1200" dirty="0"/>
            <a:t>Connecting societal issues</a:t>
          </a:r>
          <a:r>
            <a:rPr lang="en-US" sz="1100" kern="1200" dirty="0">
              <a:latin typeface="Trebuchet MS" panose="020B0603020202020204"/>
            </a:rPr>
            <a:t> </a:t>
          </a:r>
          <a:endParaRPr lang="en-US" sz="1100" kern="1200" dirty="0"/>
        </a:p>
        <a:p>
          <a:pPr marL="0" lvl="0" indent="0" algn="l" defTabSz="488950" rtl="0">
            <a:lnSpc>
              <a:spcPct val="90000"/>
            </a:lnSpc>
            <a:spcBef>
              <a:spcPct val="0"/>
            </a:spcBef>
            <a:spcAft>
              <a:spcPct val="35000"/>
            </a:spcAft>
            <a:buNone/>
          </a:pPr>
          <a:r>
            <a:rPr lang="en-US" sz="1100" kern="1200" dirty="0"/>
            <a:t>Best practices for collaborative group work</a:t>
          </a:r>
          <a:r>
            <a:rPr lang="en-US" sz="1100" kern="1200" dirty="0">
              <a:latin typeface="Trebuchet MS" panose="020B0603020202020204"/>
            </a:rPr>
            <a:t> </a:t>
          </a:r>
          <a:endParaRPr lang="en-US" sz="1100" kern="1200" dirty="0"/>
        </a:p>
      </dsp:txBody>
      <dsp:txXfrm>
        <a:off x="1451692" y="2723002"/>
        <a:ext cx="4355077" cy="893750"/>
      </dsp:txXfrm>
    </dsp:sp>
    <dsp:sp modelId="{6E5CFB47-23BC-47D7-882F-B1D522E54E07}">
      <dsp:nvSpPr>
        <dsp:cNvPr id="0" name=""/>
        <dsp:cNvSpPr/>
      </dsp:nvSpPr>
      <dsp:spPr>
        <a:xfrm rot="10800000">
          <a:off x="0" y="1361820"/>
          <a:ext cx="1451692" cy="1374587"/>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3244" tIns="92456" rIns="103244" bIns="92456" numCol="1" spcCol="1270" anchor="ctr" anchorCtr="0">
          <a:noAutofit/>
        </a:bodyPr>
        <a:lstStyle/>
        <a:p>
          <a:pPr marL="0" lvl="0" indent="0" algn="ctr" defTabSz="577850">
            <a:lnSpc>
              <a:spcPct val="90000"/>
            </a:lnSpc>
            <a:spcBef>
              <a:spcPct val="0"/>
            </a:spcBef>
            <a:spcAft>
              <a:spcPct val="35000"/>
            </a:spcAft>
            <a:buNone/>
          </a:pPr>
          <a:r>
            <a:rPr lang="en-US" sz="1300" kern="1200" dirty="0"/>
            <a:t>Research As Inquiry</a:t>
          </a:r>
        </a:p>
      </dsp:txBody>
      <dsp:txXfrm rot="-10800000">
        <a:off x="0" y="1361820"/>
        <a:ext cx="1451692" cy="893482"/>
      </dsp:txXfrm>
    </dsp:sp>
    <dsp:sp modelId="{A9E67D89-27DE-4073-9622-7637060E76B1}">
      <dsp:nvSpPr>
        <dsp:cNvPr id="0" name=""/>
        <dsp:cNvSpPr/>
      </dsp:nvSpPr>
      <dsp:spPr>
        <a:xfrm>
          <a:off x="1451692" y="1361820"/>
          <a:ext cx="4355077" cy="893482"/>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42" tIns="139700" rIns="88342" bIns="139700" numCol="1" spcCol="1270" anchor="ctr" anchorCtr="0">
          <a:noAutofit/>
        </a:bodyPr>
        <a:lstStyle/>
        <a:p>
          <a:pPr marL="0" lvl="0" indent="0" algn="l" defTabSz="488950" rtl="0">
            <a:lnSpc>
              <a:spcPct val="90000"/>
            </a:lnSpc>
            <a:spcBef>
              <a:spcPct val="0"/>
            </a:spcBef>
            <a:spcAft>
              <a:spcPct val="35000"/>
            </a:spcAft>
            <a:buNone/>
          </a:pPr>
          <a:r>
            <a:rPr lang="en-US" sz="1100" kern="1200" dirty="0"/>
            <a:t>Students questions</a:t>
          </a:r>
        </a:p>
        <a:p>
          <a:pPr marL="0" lvl="0" indent="0" algn="l" defTabSz="488950">
            <a:lnSpc>
              <a:spcPct val="90000"/>
            </a:lnSpc>
            <a:spcBef>
              <a:spcPct val="0"/>
            </a:spcBef>
            <a:spcAft>
              <a:spcPct val="35000"/>
            </a:spcAft>
            <a:buNone/>
          </a:pPr>
          <a:r>
            <a:rPr lang="en-US" sz="1100" kern="1200" dirty="0">
              <a:latin typeface="Trebuchet MS" panose="020B0603020202020204"/>
            </a:rPr>
            <a:t>Previously</a:t>
          </a:r>
          <a:r>
            <a:rPr lang="en-US" sz="1100" kern="1200" dirty="0"/>
            <a:t> learned concepts</a:t>
          </a:r>
        </a:p>
        <a:p>
          <a:pPr marL="0" lvl="0" indent="0" algn="l" defTabSz="488950" rtl="0">
            <a:lnSpc>
              <a:spcPct val="90000"/>
            </a:lnSpc>
            <a:spcBef>
              <a:spcPct val="0"/>
            </a:spcBef>
            <a:spcAft>
              <a:spcPct val="35000"/>
            </a:spcAft>
            <a:buNone/>
          </a:pPr>
          <a:r>
            <a:rPr lang="en-US" sz="1100" kern="1200" dirty="0">
              <a:latin typeface="Trebuchet MS" panose="020B0603020202020204"/>
            </a:rPr>
            <a:t>Iterative</a:t>
          </a:r>
          <a:r>
            <a:rPr lang="en-US" sz="1100" kern="1200" dirty="0"/>
            <a:t> research</a:t>
          </a:r>
        </a:p>
      </dsp:txBody>
      <dsp:txXfrm>
        <a:off x="1451692" y="1361820"/>
        <a:ext cx="4355077" cy="893482"/>
      </dsp:txXfrm>
    </dsp:sp>
    <dsp:sp modelId="{579FC7A9-F16F-46AD-B709-D81DA62F1AC6}">
      <dsp:nvSpPr>
        <dsp:cNvPr id="0" name=""/>
        <dsp:cNvSpPr/>
      </dsp:nvSpPr>
      <dsp:spPr>
        <a:xfrm rot="10800000">
          <a:off x="0" y="639"/>
          <a:ext cx="1451692" cy="1374587"/>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3244" tIns="92456" rIns="103244"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Instructor as Facilitator</a:t>
          </a:r>
        </a:p>
      </dsp:txBody>
      <dsp:txXfrm rot="-10800000">
        <a:off x="0" y="639"/>
        <a:ext cx="1451692" cy="893482"/>
      </dsp:txXfrm>
    </dsp:sp>
    <dsp:sp modelId="{E1E1751B-D726-4A1A-BD42-17DCF46AD79F}">
      <dsp:nvSpPr>
        <dsp:cNvPr id="0" name=""/>
        <dsp:cNvSpPr/>
      </dsp:nvSpPr>
      <dsp:spPr>
        <a:xfrm>
          <a:off x="1451692" y="639"/>
          <a:ext cx="4355077" cy="893482"/>
        </a:xfrm>
        <a:prstGeom prst="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42" tIns="139700" rIns="88342" bIns="139700" numCol="1" spcCol="1270" anchor="ctr" anchorCtr="0">
          <a:noAutofit/>
        </a:bodyPr>
        <a:lstStyle/>
        <a:p>
          <a:pPr marL="0" lvl="0" indent="0" algn="l" defTabSz="488950" rtl="0">
            <a:lnSpc>
              <a:spcPct val="90000"/>
            </a:lnSpc>
            <a:spcBef>
              <a:spcPct val="0"/>
            </a:spcBef>
            <a:spcAft>
              <a:spcPct val="35000"/>
            </a:spcAft>
            <a:buNone/>
          </a:pPr>
          <a:r>
            <a:rPr lang="en-US" sz="1100" kern="1200" dirty="0">
              <a:latin typeface="Trebuchet MS" panose="020B0603020202020204"/>
            </a:rPr>
            <a:t>Active</a:t>
          </a:r>
          <a:r>
            <a:rPr lang="en-US" sz="1100" kern="1200" dirty="0"/>
            <a:t> learning vs. lecturing</a:t>
          </a:r>
        </a:p>
        <a:p>
          <a:pPr marL="0" lvl="0" indent="0" algn="l" defTabSz="488950">
            <a:lnSpc>
              <a:spcPct val="90000"/>
            </a:lnSpc>
            <a:spcBef>
              <a:spcPct val="0"/>
            </a:spcBef>
            <a:spcAft>
              <a:spcPct val="35000"/>
            </a:spcAft>
            <a:buNone/>
          </a:pPr>
          <a:r>
            <a:rPr lang="en-US" sz="1100" kern="1200" dirty="0">
              <a:latin typeface="Trebuchet MS" panose="020B0603020202020204"/>
            </a:rPr>
            <a:t>Discovery</a:t>
          </a:r>
          <a:r>
            <a:rPr lang="en-US" sz="1100" kern="1200" dirty="0"/>
            <a:t> and engagement</a:t>
          </a:r>
        </a:p>
      </dsp:txBody>
      <dsp:txXfrm>
        <a:off x="1451692" y="639"/>
        <a:ext cx="4355077" cy="893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0F40D-20E7-4F87-AA3D-4C5DACA43CA0}">
      <dsp:nvSpPr>
        <dsp:cNvPr id="0" name=""/>
        <dsp:cNvSpPr/>
      </dsp:nvSpPr>
      <dsp:spPr>
        <a:xfrm>
          <a:off x="0" y="200031"/>
          <a:ext cx="7213600" cy="2520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768490-62FE-4314-A21D-84566BFA5737}">
      <dsp:nvSpPr>
        <dsp:cNvPr id="0" name=""/>
        <dsp:cNvSpPr/>
      </dsp:nvSpPr>
      <dsp:spPr>
        <a:xfrm>
          <a:off x="360680" y="52431"/>
          <a:ext cx="5049520" cy="2952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860" tIns="0" rIns="190860" bIns="0" numCol="1" spcCol="1270" anchor="ctr" anchorCtr="0">
          <a:noAutofit/>
        </a:bodyPr>
        <a:lstStyle/>
        <a:p>
          <a:pPr marL="0" lvl="0" indent="0" algn="l" defTabSz="444500">
            <a:lnSpc>
              <a:spcPct val="90000"/>
            </a:lnSpc>
            <a:spcBef>
              <a:spcPct val="0"/>
            </a:spcBef>
            <a:spcAft>
              <a:spcPct val="35000"/>
            </a:spcAft>
            <a:buNone/>
          </a:pPr>
          <a:r>
            <a:rPr lang="en-US" sz="1000" kern="1200"/>
            <a:t>Group Presentation (15 - 20 min) from group of 3-4 students</a:t>
          </a:r>
        </a:p>
      </dsp:txBody>
      <dsp:txXfrm>
        <a:off x="375090" y="66841"/>
        <a:ext cx="5020700" cy="266380"/>
      </dsp:txXfrm>
    </dsp:sp>
    <dsp:sp modelId="{C352574C-75B1-408E-AEBB-B5615DADC8AF}">
      <dsp:nvSpPr>
        <dsp:cNvPr id="0" name=""/>
        <dsp:cNvSpPr/>
      </dsp:nvSpPr>
      <dsp:spPr>
        <a:xfrm>
          <a:off x="0" y="653631"/>
          <a:ext cx="7213600" cy="7245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856" tIns="208280" rIns="559856"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a:t>Shared Google Drive folder for each group with Google Slides (blank) in each folder</a:t>
          </a:r>
        </a:p>
        <a:p>
          <a:pPr marL="57150" lvl="1" indent="-57150" algn="l" defTabSz="444500">
            <a:lnSpc>
              <a:spcPct val="90000"/>
            </a:lnSpc>
            <a:spcBef>
              <a:spcPct val="0"/>
            </a:spcBef>
            <a:spcAft>
              <a:spcPct val="15000"/>
            </a:spcAft>
            <a:buChar char="•"/>
          </a:pPr>
          <a:r>
            <a:rPr lang="en-US" sz="1000" kern="1200" dirty="0"/>
            <a:t>Group shares research articles, citations in folder</a:t>
          </a:r>
        </a:p>
        <a:p>
          <a:pPr marL="57150" lvl="1" indent="-57150" algn="l" defTabSz="444500">
            <a:lnSpc>
              <a:spcPct val="90000"/>
            </a:lnSpc>
            <a:spcBef>
              <a:spcPct val="0"/>
            </a:spcBef>
            <a:spcAft>
              <a:spcPct val="15000"/>
            </a:spcAft>
            <a:buChar char="•"/>
          </a:pPr>
          <a:r>
            <a:rPr lang="en-US" sz="1000" kern="1200" dirty="0"/>
            <a:t>Pass the topic Keyword exercise</a:t>
          </a:r>
        </a:p>
      </dsp:txBody>
      <dsp:txXfrm>
        <a:off x="0" y="653631"/>
        <a:ext cx="7213600" cy="724500"/>
      </dsp:txXfrm>
    </dsp:sp>
    <dsp:sp modelId="{4A7C72D9-8BA3-4E34-9C4D-7D9DB11516A4}">
      <dsp:nvSpPr>
        <dsp:cNvPr id="0" name=""/>
        <dsp:cNvSpPr/>
      </dsp:nvSpPr>
      <dsp:spPr>
        <a:xfrm>
          <a:off x="360680" y="506031"/>
          <a:ext cx="5049520" cy="2952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860" tIns="0" rIns="190860" bIns="0" numCol="1" spcCol="1270" anchor="ctr" anchorCtr="0">
          <a:noAutofit/>
        </a:bodyPr>
        <a:lstStyle/>
        <a:p>
          <a:pPr marL="0" lvl="0" indent="0" algn="l" defTabSz="444500">
            <a:lnSpc>
              <a:spcPct val="90000"/>
            </a:lnSpc>
            <a:spcBef>
              <a:spcPct val="0"/>
            </a:spcBef>
            <a:spcAft>
              <a:spcPct val="35000"/>
            </a:spcAft>
            <a:buNone/>
          </a:pPr>
          <a:r>
            <a:rPr lang="en-US" sz="1000" kern="1200"/>
            <a:t>Instruction Resources: </a:t>
          </a:r>
        </a:p>
      </dsp:txBody>
      <dsp:txXfrm>
        <a:off x="375090" y="520441"/>
        <a:ext cx="5020700" cy="266380"/>
      </dsp:txXfrm>
    </dsp:sp>
    <dsp:sp modelId="{49D9511A-B6DB-40CA-8B13-D82A03DB35DC}">
      <dsp:nvSpPr>
        <dsp:cNvPr id="0" name=""/>
        <dsp:cNvSpPr/>
      </dsp:nvSpPr>
      <dsp:spPr>
        <a:xfrm>
          <a:off x="0" y="1579731"/>
          <a:ext cx="7213600" cy="56700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856" tIns="208280" rIns="559856"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3-2-1 assessment</a:t>
          </a:r>
        </a:p>
        <a:p>
          <a:pPr marL="57150" lvl="1" indent="-57150" algn="l" defTabSz="444500">
            <a:lnSpc>
              <a:spcPct val="90000"/>
            </a:lnSpc>
            <a:spcBef>
              <a:spcPct val="0"/>
            </a:spcBef>
            <a:spcAft>
              <a:spcPct val="15000"/>
            </a:spcAft>
            <a:buChar char="•"/>
          </a:pPr>
          <a:r>
            <a:rPr lang="en-US" sz="1000" kern="1200"/>
            <a:t>What grade would you assign yourself/your group/other groups and why?</a:t>
          </a:r>
        </a:p>
      </dsp:txBody>
      <dsp:txXfrm>
        <a:off x="0" y="1579731"/>
        <a:ext cx="7213600" cy="567000"/>
      </dsp:txXfrm>
    </dsp:sp>
    <dsp:sp modelId="{B618E188-75B8-49B9-A91F-2684C443243E}">
      <dsp:nvSpPr>
        <dsp:cNvPr id="0" name=""/>
        <dsp:cNvSpPr/>
      </dsp:nvSpPr>
      <dsp:spPr>
        <a:xfrm>
          <a:off x="360680" y="1432131"/>
          <a:ext cx="5049520" cy="2952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860" tIns="0" rIns="190860" bIns="0" numCol="1" spcCol="1270" anchor="ctr" anchorCtr="0">
          <a:noAutofit/>
        </a:bodyPr>
        <a:lstStyle/>
        <a:p>
          <a:pPr marL="0" lvl="0" indent="0" algn="l" defTabSz="444500">
            <a:lnSpc>
              <a:spcPct val="90000"/>
            </a:lnSpc>
            <a:spcBef>
              <a:spcPct val="0"/>
            </a:spcBef>
            <a:spcAft>
              <a:spcPct val="35000"/>
            </a:spcAft>
            <a:buNone/>
          </a:pPr>
          <a:r>
            <a:rPr lang="en-US" sz="1000" kern="1200"/>
            <a:t>Self- and Peer-Evaluation:</a:t>
          </a:r>
        </a:p>
      </dsp:txBody>
      <dsp:txXfrm>
        <a:off x="375090" y="1446541"/>
        <a:ext cx="5020700" cy="266380"/>
      </dsp:txXfrm>
    </dsp:sp>
    <dsp:sp modelId="{C116ED76-7CDF-4917-9151-33F272963A7A}">
      <dsp:nvSpPr>
        <dsp:cNvPr id="0" name=""/>
        <dsp:cNvSpPr/>
      </dsp:nvSpPr>
      <dsp:spPr>
        <a:xfrm>
          <a:off x="0" y="2348331"/>
          <a:ext cx="7213600" cy="882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856" tIns="208280" rIns="559856"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Background article</a:t>
          </a:r>
        </a:p>
        <a:p>
          <a:pPr marL="57150" lvl="1" indent="-57150" algn="l" defTabSz="444500">
            <a:lnSpc>
              <a:spcPct val="90000"/>
            </a:lnSpc>
            <a:spcBef>
              <a:spcPct val="0"/>
            </a:spcBef>
            <a:spcAft>
              <a:spcPct val="15000"/>
            </a:spcAft>
            <a:buChar char="•"/>
          </a:pPr>
          <a:r>
            <a:rPr lang="en-US" sz="1000" kern="1200"/>
            <a:t>Current news or trend</a:t>
          </a:r>
        </a:p>
        <a:p>
          <a:pPr marL="57150" lvl="1" indent="-57150" algn="l" defTabSz="444500">
            <a:lnSpc>
              <a:spcPct val="90000"/>
            </a:lnSpc>
            <a:spcBef>
              <a:spcPct val="0"/>
            </a:spcBef>
            <a:spcAft>
              <a:spcPct val="15000"/>
            </a:spcAft>
            <a:buChar char="•"/>
          </a:pPr>
          <a:r>
            <a:rPr lang="en-US" sz="1000" kern="1200"/>
            <a:t>Pro/con arguments </a:t>
          </a:r>
        </a:p>
        <a:p>
          <a:pPr marL="57150" lvl="1" indent="-57150" algn="l" defTabSz="444500">
            <a:lnSpc>
              <a:spcPct val="90000"/>
            </a:lnSpc>
            <a:spcBef>
              <a:spcPct val="0"/>
            </a:spcBef>
            <a:spcAft>
              <a:spcPct val="15000"/>
            </a:spcAft>
            <a:buChar char="•"/>
          </a:pPr>
          <a:r>
            <a:rPr lang="en-US" sz="1000" kern="1200"/>
            <a:t>Original research with methodology</a:t>
          </a:r>
        </a:p>
      </dsp:txBody>
      <dsp:txXfrm>
        <a:off x="0" y="2348331"/>
        <a:ext cx="7213600" cy="882000"/>
      </dsp:txXfrm>
    </dsp:sp>
    <dsp:sp modelId="{68B2346A-271B-4102-8ABB-28C4A25D27A6}">
      <dsp:nvSpPr>
        <dsp:cNvPr id="0" name=""/>
        <dsp:cNvSpPr/>
      </dsp:nvSpPr>
      <dsp:spPr>
        <a:xfrm>
          <a:off x="360680" y="2200732"/>
          <a:ext cx="5049520" cy="2952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860" tIns="0" rIns="190860" bIns="0" numCol="1" spcCol="1270" anchor="ctr" anchorCtr="0">
          <a:noAutofit/>
        </a:bodyPr>
        <a:lstStyle/>
        <a:p>
          <a:pPr marL="0" lvl="0" indent="0" algn="l" defTabSz="444500">
            <a:lnSpc>
              <a:spcPct val="90000"/>
            </a:lnSpc>
            <a:spcBef>
              <a:spcPct val="0"/>
            </a:spcBef>
            <a:spcAft>
              <a:spcPct val="35000"/>
            </a:spcAft>
            <a:buNone/>
          </a:pPr>
          <a:r>
            <a:rPr lang="en-US" sz="1000" kern="1200"/>
            <a:t>BEAM articles - each student contributes to research in shared folder</a:t>
          </a:r>
        </a:p>
      </dsp:txBody>
      <dsp:txXfrm>
        <a:off x="375090" y="2215142"/>
        <a:ext cx="5020700" cy="266380"/>
      </dsp:txXfrm>
    </dsp:sp>
    <dsp:sp modelId="{F2C1CFA7-5B86-48D3-A493-020978572275}">
      <dsp:nvSpPr>
        <dsp:cNvPr id="0" name=""/>
        <dsp:cNvSpPr/>
      </dsp:nvSpPr>
      <dsp:spPr>
        <a:xfrm>
          <a:off x="0" y="3431932"/>
          <a:ext cx="7213600" cy="567000"/>
        </a:xfrm>
        <a:prstGeom prst="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856" tIns="208280" rIns="559856"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a:hlinkClick xmlns:r="http://schemas.openxmlformats.org/officeDocument/2006/relationships" r:id="rId1"/>
            </a:rPr>
            <a:t>Tutorials </a:t>
          </a:r>
          <a:r>
            <a:rPr lang="en-US" sz="1000" kern="1200" dirty="0"/>
            <a:t>– Flipped classroom:  faculty requires finding articles, anatomy of an original research article</a:t>
          </a:r>
        </a:p>
        <a:p>
          <a:pPr marL="57150" lvl="1" indent="-57150" algn="l" defTabSz="444500">
            <a:lnSpc>
              <a:spcPct val="90000"/>
            </a:lnSpc>
            <a:spcBef>
              <a:spcPct val="0"/>
            </a:spcBef>
            <a:spcAft>
              <a:spcPct val="15000"/>
            </a:spcAft>
            <a:buChar char="•"/>
          </a:pPr>
          <a:r>
            <a:rPr lang="en-US" sz="1000" kern="1200"/>
            <a:t>Cycle of Information: </a:t>
          </a:r>
          <a:r>
            <a:rPr lang="en-US" sz="1000" kern="1200">
              <a:hlinkClick xmlns:r="http://schemas.openxmlformats.org/officeDocument/2006/relationships" r:id="rId2"/>
            </a:rPr>
            <a:t>LibGuide</a:t>
          </a:r>
          <a:endParaRPr lang="en-US" sz="1000" kern="1200"/>
        </a:p>
      </dsp:txBody>
      <dsp:txXfrm>
        <a:off x="0" y="3431932"/>
        <a:ext cx="7213600" cy="567000"/>
      </dsp:txXfrm>
    </dsp:sp>
    <dsp:sp modelId="{652F494B-F57F-48B8-80DC-A3B093A301F0}">
      <dsp:nvSpPr>
        <dsp:cNvPr id="0" name=""/>
        <dsp:cNvSpPr/>
      </dsp:nvSpPr>
      <dsp:spPr>
        <a:xfrm>
          <a:off x="360680" y="3284332"/>
          <a:ext cx="5049520" cy="29520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860" tIns="0" rIns="190860" bIns="0" numCol="1" spcCol="1270" anchor="ctr" anchorCtr="0">
          <a:noAutofit/>
        </a:bodyPr>
        <a:lstStyle/>
        <a:p>
          <a:pPr marL="0" lvl="0" indent="0" algn="l" defTabSz="444500">
            <a:lnSpc>
              <a:spcPct val="90000"/>
            </a:lnSpc>
            <a:spcBef>
              <a:spcPct val="0"/>
            </a:spcBef>
            <a:spcAft>
              <a:spcPct val="35000"/>
            </a:spcAft>
            <a:buNone/>
          </a:pPr>
          <a:r>
            <a:rPr lang="en-US" sz="1000" kern="1200"/>
            <a:t>Prep</a:t>
          </a:r>
        </a:p>
      </dsp:txBody>
      <dsp:txXfrm>
        <a:off x="375090" y="3298742"/>
        <a:ext cx="5020700" cy="266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2409B-3EB0-4F5F-AD30-771891BB3384}">
      <dsp:nvSpPr>
        <dsp:cNvPr id="0" name=""/>
        <dsp:cNvSpPr/>
      </dsp:nvSpPr>
      <dsp:spPr>
        <a:xfrm>
          <a:off x="0" y="40556"/>
          <a:ext cx="5019610" cy="4446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Instructor as Facilitator</a:t>
          </a:r>
        </a:p>
      </dsp:txBody>
      <dsp:txXfrm>
        <a:off x="21704" y="62260"/>
        <a:ext cx="4976202" cy="401192"/>
      </dsp:txXfrm>
    </dsp:sp>
    <dsp:sp modelId="{E27342F2-23B0-4715-B730-A9F616827702}">
      <dsp:nvSpPr>
        <dsp:cNvPr id="0" name=""/>
        <dsp:cNvSpPr/>
      </dsp:nvSpPr>
      <dsp:spPr>
        <a:xfrm>
          <a:off x="0" y="485156"/>
          <a:ext cx="5019610"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7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Student-centered active learning – what did you discover? What surprised you?</a:t>
          </a:r>
        </a:p>
        <a:p>
          <a:pPr marL="114300" lvl="1" indent="-114300" algn="l" defTabSz="666750">
            <a:lnSpc>
              <a:spcPct val="90000"/>
            </a:lnSpc>
            <a:spcBef>
              <a:spcPct val="0"/>
            </a:spcBef>
            <a:spcAft>
              <a:spcPct val="20000"/>
            </a:spcAft>
            <a:buChar char="•"/>
          </a:pPr>
          <a:r>
            <a:rPr lang="en-US" sz="1500" kern="1200" dirty="0"/>
            <a:t>Environment of discovery and engagement</a:t>
          </a:r>
        </a:p>
      </dsp:txBody>
      <dsp:txXfrm>
        <a:off x="0" y="485156"/>
        <a:ext cx="5019610" cy="707940"/>
      </dsp:txXfrm>
    </dsp:sp>
    <dsp:sp modelId="{9D277F2B-F222-4EA9-B0F1-1BFF4C7197DA}">
      <dsp:nvSpPr>
        <dsp:cNvPr id="0" name=""/>
        <dsp:cNvSpPr/>
      </dsp:nvSpPr>
      <dsp:spPr>
        <a:xfrm>
          <a:off x="0" y="1193096"/>
          <a:ext cx="5019610" cy="444600"/>
        </a:xfrm>
        <a:prstGeom prst="round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Research As Inquiry</a:t>
          </a:r>
        </a:p>
      </dsp:txBody>
      <dsp:txXfrm>
        <a:off x="21704" y="1214800"/>
        <a:ext cx="4976202" cy="401192"/>
      </dsp:txXfrm>
    </dsp:sp>
    <dsp:sp modelId="{0DE33E08-F5E2-42EC-A73A-769247F99FFE}">
      <dsp:nvSpPr>
        <dsp:cNvPr id="0" name=""/>
        <dsp:cNvSpPr/>
      </dsp:nvSpPr>
      <dsp:spPr>
        <a:xfrm>
          <a:off x="0" y="1637696"/>
          <a:ext cx="5019610" cy="747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7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latin typeface="Trebuchet MS" panose="020B0603020202020204"/>
            </a:rPr>
            <a:t>Student</a:t>
          </a:r>
          <a:r>
            <a:rPr lang="en-US" sz="1500" kern="1200" dirty="0"/>
            <a:t> questions</a:t>
          </a:r>
        </a:p>
        <a:p>
          <a:pPr marL="114300" lvl="1" indent="-114300" algn="l" defTabSz="666750" rtl="0">
            <a:lnSpc>
              <a:spcPct val="90000"/>
            </a:lnSpc>
            <a:spcBef>
              <a:spcPct val="0"/>
            </a:spcBef>
            <a:spcAft>
              <a:spcPct val="20000"/>
            </a:spcAft>
            <a:buChar char="•"/>
          </a:pPr>
          <a:r>
            <a:rPr lang="en-US" sz="1500" kern="1200" dirty="0"/>
            <a:t> What else would you like to research on your topic?</a:t>
          </a:r>
        </a:p>
        <a:p>
          <a:pPr marL="114300" lvl="1" indent="-114300" algn="l" defTabSz="666750">
            <a:lnSpc>
              <a:spcPct val="90000"/>
            </a:lnSpc>
            <a:spcBef>
              <a:spcPct val="0"/>
            </a:spcBef>
            <a:spcAft>
              <a:spcPct val="20000"/>
            </a:spcAft>
            <a:buChar char="•"/>
          </a:pPr>
          <a:r>
            <a:rPr lang="en-US" sz="1500" kern="1200" dirty="0"/>
            <a:t>The iterative nature of research</a:t>
          </a:r>
        </a:p>
      </dsp:txBody>
      <dsp:txXfrm>
        <a:off x="0" y="1637696"/>
        <a:ext cx="5019610" cy="747270"/>
      </dsp:txXfrm>
    </dsp:sp>
    <dsp:sp modelId="{7B41F672-DE34-495F-9197-06AD1AADE6DA}">
      <dsp:nvSpPr>
        <dsp:cNvPr id="0" name=""/>
        <dsp:cNvSpPr/>
      </dsp:nvSpPr>
      <dsp:spPr>
        <a:xfrm>
          <a:off x="0" y="2384966"/>
          <a:ext cx="5019610" cy="44460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Transformative Multidisciplinary Approach</a:t>
          </a:r>
        </a:p>
      </dsp:txBody>
      <dsp:txXfrm>
        <a:off x="21704" y="2406670"/>
        <a:ext cx="4976202" cy="401192"/>
      </dsp:txXfrm>
    </dsp:sp>
    <dsp:sp modelId="{EE485E4C-CC5F-4E15-B441-991FF033A654}">
      <dsp:nvSpPr>
        <dsp:cNvPr id="0" name=""/>
        <dsp:cNvSpPr/>
      </dsp:nvSpPr>
      <dsp:spPr>
        <a:xfrm>
          <a:off x="0" y="2829566"/>
          <a:ext cx="5019610" cy="747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7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Did you fall down any rabbit holes?</a:t>
          </a:r>
        </a:p>
        <a:p>
          <a:pPr marL="114300" lvl="1" indent="-114300" algn="l" defTabSz="666750">
            <a:lnSpc>
              <a:spcPct val="90000"/>
            </a:lnSpc>
            <a:spcBef>
              <a:spcPct val="0"/>
            </a:spcBef>
            <a:spcAft>
              <a:spcPct val="20000"/>
            </a:spcAft>
            <a:buChar char="•"/>
          </a:pPr>
          <a:r>
            <a:rPr lang="en-US" sz="1500" kern="1200" dirty="0"/>
            <a:t>Social justice issue topics</a:t>
          </a:r>
        </a:p>
        <a:p>
          <a:pPr marL="114300" lvl="1" indent="-114300" algn="l" defTabSz="666750">
            <a:lnSpc>
              <a:spcPct val="90000"/>
            </a:lnSpc>
            <a:spcBef>
              <a:spcPct val="0"/>
            </a:spcBef>
            <a:spcAft>
              <a:spcPct val="20000"/>
            </a:spcAft>
            <a:buChar char="•"/>
          </a:pPr>
          <a:r>
            <a:rPr lang="en-US" sz="1500" kern="1200" dirty="0"/>
            <a:t>Collaborative group work</a:t>
          </a:r>
        </a:p>
      </dsp:txBody>
      <dsp:txXfrm>
        <a:off x="0" y="2829566"/>
        <a:ext cx="5019610" cy="74727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Welcome to this Lightning Round on Active Learning for Entry Level Chemistry Student Research. My name is Courtney Mlinar, and I am the Head Librarian at the Elgin Campus Library for the Austin Community College District. </a:t>
            </a:r>
          </a:p>
          <a:p>
            <a:pPr marL="0" lvl="0" indent="0" algn="l" rtl="0">
              <a:spcBef>
                <a:spcPts val="0"/>
              </a:spcBef>
              <a:spcAft>
                <a:spcPts val="0"/>
              </a:spcAft>
              <a:buNone/>
            </a:pPr>
            <a:r>
              <a:rPr lang="en-US" dirty="0"/>
              <a:t>Science research assignments may seem intimidating for librarians, even if it is only for entry level courses. A well-designed science information session encourages students to ask questions and embrace Research As Inquiry., Connecting science issues to current social issues encourages a problem-solving approach, which is transformative in overcoming student anxiety when they begin to explore and search in the sciences.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ba7b702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ba7b702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My topics for today’s lightning round are big picture: the Instructor as Facilitator, Research As Inquiry, and the Transformative, Multidisciplinary Approach which I have used to get entry level students excited about research. When the librarian intentionally leaves the lecture podium and encourages active learning, it leads to facilitating discovery and engaging students in learning. It is important to emphasize the messy, iterative nature of research – that students’ questions may not all be answered in one sitting, that students should start with what they already know about the topic. Connecting Chemistry to social justice, health issues, or environmental problems help the students relate to previous research experience, maybe high school assignments, and help them feel more confident about scientific research.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ba7b702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ba7b702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what is active learning and why should you strive to add it to your teaching practice? Research in the 1990s and 2000s on the science of how we learn and how our memory works has uncovered the simple fact that students only retain about 20% of the content presented in lectures. Short lectures are more effective, and it is important to give students opportunities to process and interact with concepts and practice skills. Learners construct their own understanding, and social learning or group work can play a large role in cognitive development and the construction of ideas.</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ba7b702f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ba7b702f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When you have a research assignment and you are planning an instruction session, you will want to ask what are the outcomes and how can you add active learning to the session in a way that is meaningful? </a:t>
            </a:r>
          </a:p>
          <a:p>
            <a:pPr marL="0" lvl="0" indent="0" algn="l" rtl="0">
              <a:spcBef>
                <a:spcPts val="0"/>
              </a:spcBef>
              <a:spcAft>
                <a:spcPts val="0"/>
              </a:spcAft>
              <a:buNone/>
            </a:pPr>
            <a:r>
              <a:rPr lang="en-US" dirty="0"/>
              <a:t>Here is the research assignment for an entry level Chemistry course which I am using as an example information literacy session, and how I prepared students for researching and producing their presentations. [Review the slide]. I will be sharing the slides so you will be able to deep dive into the links and see more information than I am able to cover today.</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3ba7b702fe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3ba7b702fe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Intentional active learning means the learning activities construct meaning and knowledge related to the assignment outcomes. Here are some active learning tools you may want to add to your sessions. [Review the slide] There are many other active learning tools you can use. Check out active learning ideas on various faculty teaching and learning university websites such as those at Cornell, Vanderbilt, or Yale.</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If your research assignment involves student presentations, invite yourself to the class to see the actual presentations, if possible. It is a great opportunity for active learning during the presentation itself – when I view the presentations, I ask questions and I have found that students will also ask questions. Several times after presentations students have stayed </a:t>
            </a:r>
            <a:r>
              <a:rPr lang="en-US"/>
              <a:t>after class to </a:t>
            </a:r>
            <a:r>
              <a:rPr lang="en-US" dirty="0"/>
              <a:t>discuss a topic after class with the instructor – to his delight! He has compared this activity to when he attended journal clubs as a grad student. </a:t>
            </a:r>
          </a:p>
        </p:txBody>
      </p:sp>
    </p:spTree>
    <p:extLst>
      <p:ext uri="{BB962C8B-B14F-4D97-AF65-F5344CB8AC3E}">
        <p14:creationId xmlns:p14="http://schemas.microsoft.com/office/powerpoint/2010/main" val="213823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Here are some of the topics from the Spring 2022 presentations. We have been doing this specific CHEM assignment since 2017, and the topics are always very interesting!</a:t>
            </a:r>
          </a:p>
        </p:txBody>
      </p:sp>
    </p:spTree>
    <p:extLst>
      <p:ext uri="{BB962C8B-B14F-4D97-AF65-F5344CB8AC3E}">
        <p14:creationId xmlns:p14="http://schemas.microsoft.com/office/powerpoint/2010/main" val="1706052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Questions? Thank you!</a:t>
            </a:r>
          </a:p>
        </p:txBody>
      </p:sp>
    </p:spTree>
    <p:extLst>
      <p:ext uri="{BB962C8B-B14F-4D97-AF65-F5344CB8AC3E}">
        <p14:creationId xmlns:p14="http://schemas.microsoft.com/office/powerpoint/2010/main" val="154835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5503739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963569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5588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8857093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520913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851456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4379955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210310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11263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065334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285873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0873612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5165215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79675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2923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0718253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5" name="Date Placeholder 4"/>
          <p:cNvSpPr>
            <a:spLocks noGrp="1"/>
          </p:cNvSpPr>
          <p:nvPr>
            <p:ph type="dt" sz="half" idx="10"/>
          </p:nvPr>
        </p:nvSpPr>
        <p:spPr/>
        <p:txBody>
          <a:bodyPr/>
          <a:lstStyle/>
          <a:p>
            <a:fld id="{48A87A34-81AB-432B-8DAE-1953F412C126}" type="datetimeFigureOut">
              <a:rPr lang="en-US" smtClean="0"/>
              <a:t>7/26/2022</a:t>
            </a:fld>
            <a:endParaRPr lang="en-US" dirty="0"/>
          </a:p>
        </p:txBody>
      </p:sp>
    </p:spTree>
    <p:extLst>
      <p:ext uri="{BB962C8B-B14F-4D97-AF65-F5344CB8AC3E}">
        <p14:creationId xmlns:p14="http://schemas.microsoft.com/office/powerpoint/2010/main" val="1539887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48A87A34-81AB-432B-8DAE-1953F412C126}" type="datetimeFigureOut">
              <a:rPr lang="en-US" smtClean="0"/>
              <a:pPr/>
              <a:t>7/26/2022</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1157907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instructionaldesign.org/theories/social-development/"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W6Kebt8UOSB2oX5YbdDyaUudkotBVCpC8z1yMW1oGs0/edit?usp=sharin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53"/>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63" name="Straight Connector 6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Isosceles Triangle 6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5" name="Google Shape;55;p13"/>
          <p:cNvSpPr txBox="1">
            <a:spLocks noGrp="1"/>
          </p:cNvSpPr>
          <p:nvPr>
            <p:ph type="subTitle" idx="1"/>
          </p:nvPr>
        </p:nvSpPr>
        <p:spPr>
          <a:xfrm>
            <a:off x="1130300" y="3038124"/>
            <a:ext cx="5825202" cy="822675"/>
          </a:xfrm>
          <a:prstGeom prst="rect">
            <a:avLst/>
          </a:prstGeom>
        </p:spPr>
        <p:txBody>
          <a:bodyPr spcFirstLastPara="1" lIns="91425" tIns="91425" rIns="91425" bIns="91425" anchorCtr="0">
            <a:normAutofit/>
          </a:bodyPr>
          <a:lstStyle/>
          <a:p>
            <a:pPr marL="0" lvl="0" indent="0" rtl="0">
              <a:spcBef>
                <a:spcPts val="0"/>
              </a:spcBef>
              <a:spcAft>
                <a:spcPts val="600"/>
              </a:spcAft>
              <a:buNone/>
            </a:pPr>
            <a:r>
              <a:rPr lang="en-US">
                <a:solidFill>
                  <a:schemeClr val="tx1"/>
                </a:solidFill>
              </a:rPr>
              <a:t>Courtney Mlinar, Austin Community College</a:t>
            </a:r>
          </a:p>
          <a:p>
            <a:pPr marL="0" lvl="0" indent="0" rtl="0">
              <a:spcBef>
                <a:spcPts val="0"/>
              </a:spcBef>
              <a:spcAft>
                <a:spcPts val="600"/>
              </a:spcAft>
              <a:buNone/>
            </a:pPr>
            <a:r>
              <a:rPr lang="en-US">
                <a:solidFill>
                  <a:schemeClr val="tx1"/>
                </a:solidFill>
              </a:rPr>
              <a:t>STEM Librarians South 2022</a:t>
            </a:r>
          </a:p>
        </p:txBody>
      </p:sp>
      <p:sp>
        <p:nvSpPr>
          <p:cNvPr id="54" name="Google Shape;54;p13"/>
          <p:cNvSpPr txBox="1">
            <a:spLocks noGrp="1"/>
          </p:cNvSpPr>
          <p:nvPr>
            <p:ph type="ctrTitle"/>
          </p:nvPr>
        </p:nvSpPr>
        <p:spPr>
          <a:xfrm>
            <a:off x="1130300" y="1803400"/>
            <a:ext cx="5825202" cy="1234727"/>
          </a:xfrm>
          <a:prstGeom prst="rect">
            <a:avLst/>
          </a:prstGeom>
        </p:spPr>
        <p:txBody>
          <a:bodyPr spcFirstLastPara="1" lIns="91425" tIns="91425" rIns="91425" bIns="91425" anchorCtr="0">
            <a:normAutofit/>
          </a:bodyPr>
          <a:lstStyle/>
          <a:p>
            <a:pPr marL="0" lvl="0" indent="0" rtl="0">
              <a:lnSpc>
                <a:spcPct val="90000"/>
              </a:lnSpc>
              <a:spcBef>
                <a:spcPts val="0"/>
              </a:spcBef>
              <a:spcAft>
                <a:spcPts val="0"/>
              </a:spcAft>
              <a:buNone/>
            </a:pPr>
            <a:r>
              <a:rPr lang="en-US" sz="3100"/>
              <a:t>Active Learning for Entry Level Chemistry Student Research</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54"/>
                                        </p:tgtEl>
                                        <p:attrNameLst>
                                          <p:attrName>style.visibility</p:attrName>
                                        </p:attrNameLst>
                                      </p:cBhvr>
                                      <p:to>
                                        <p:strVal val="visible"/>
                                      </p:to>
                                    </p:set>
                                    <p:animEffect transition="in" filter="fade">
                                      <p:cBhvr>
                                        <p:cTn id="7" dur="400"/>
                                        <p:tgtEl>
                                          <p:spTgt spid="54"/>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55">
                                            <p:txEl>
                                              <p:pRg st="0" end="0"/>
                                            </p:txEl>
                                          </p:spTgt>
                                        </p:tgtEl>
                                        <p:attrNameLst>
                                          <p:attrName>style.visibility</p:attrName>
                                        </p:attrNameLst>
                                      </p:cBhvr>
                                      <p:to>
                                        <p:strVal val="visible"/>
                                      </p:to>
                                    </p:set>
                                    <p:animEffect transition="in" filter="fade">
                                      <p:cBhvr>
                                        <p:cTn id="10" dur="400"/>
                                        <p:tgtEl>
                                          <p:spTgt spid="55">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55">
                                            <p:txEl>
                                              <p:pRg st="1" end="1"/>
                                            </p:txEl>
                                          </p:spTgt>
                                        </p:tgtEl>
                                        <p:attrNameLst>
                                          <p:attrName>style.visibility</p:attrName>
                                        </p:attrNameLst>
                                      </p:cBhvr>
                                      <p:to>
                                        <p:strVal val="visible"/>
                                      </p:to>
                                    </p:set>
                                    <p:animEffect transition="in" filter="fade">
                                      <p:cBhvr>
                                        <p:cTn id="13" dur="2400"/>
                                        <p:tgtEl>
                                          <p:spTgt spid="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uiExpand="1"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
        <p:cNvGrpSpPr/>
        <p:nvPr/>
      </p:nvGrpSpPr>
      <p:grpSpPr>
        <a:xfrm>
          <a:off x="0" y="0"/>
          <a:ext cx="0" cy="0"/>
          <a:chOff x="0" y="0"/>
          <a:chExt cx="0" cy="0"/>
        </a:xfrm>
      </p:grpSpPr>
      <p:grpSp>
        <p:nvGrpSpPr>
          <p:cNvPr id="88" name="Group 87">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89" name="Straight Connector 88">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Isosceles Triangle 96">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00" name="Rectangle 99">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4303" y="-6350"/>
            <a:ext cx="3575050" cy="5149850"/>
            <a:chOff x="7425267" y="-8467"/>
            <a:chExt cx="4766733" cy="6866467"/>
          </a:xfrm>
        </p:grpSpPr>
        <p:cxnSp>
          <p:nvCxnSpPr>
            <p:cNvPr id="103" name="Straight Connector 102">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05"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Isosceles Triangle 106">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Isosceles Triangle 110">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0" name="Google Shape;60;p14"/>
          <p:cNvSpPr txBox="1">
            <a:spLocks noGrp="1"/>
          </p:cNvSpPr>
          <p:nvPr>
            <p:ph type="title"/>
          </p:nvPr>
        </p:nvSpPr>
        <p:spPr>
          <a:xfrm>
            <a:off x="489360" y="1036864"/>
            <a:ext cx="2660686" cy="3069771"/>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pPr>
            <a:r>
              <a:rPr lang="en-US" sz="3300">
                <a:solidFill>
                  <a:schemeClr val="accent1">
                    <a:lumMod val="75000"/>
                  </a:schemeClr>
                </a:solidFill>
              </a:rPr>
              <a:t>Topics for Discussion:</a:t>
            </a:r>
          </a:p>
          <a:p>
            <a:pPr marL="0" lvl="0" indent="0" defTabSz="457200">
              <a:spcBef>
                <a:spcPct val="0"/>
              </a:spcBef>
              <a:spcAft>
                <a:spcPts val="0"/>
              </a:spcAft>
            </a:pPr>
            <a:endParaRPr lang="en-US" sz="3300">
              <a:solidFill>
                <a:schemeClr val="accent1">
                  <a:lumMod val="75000"/>
                </a:schemeClr>
              </a:solidFill>
            </a:endParaRPr>
          </a:p>
        </p:txBody>
      </p:sp>
      <p:sp>
        <p:nvSpPr>
          <p:cNvPr id="113" name="Rectangle 112">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6968" y="0"/>
            <a:ext cx="4837032"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3" name="Google Shape;61;p14">
            <a:extLst>
              <a:ext uri="{FF2B5EF4-FFF2-40B4-BE49-F238E27FC236}">
                <a16:creationId xmlns:a16="http://schemas.microsoft.com/office/drawing/2014/main" id="{0E5D2545-9B98-656F-F341-6C75024E9A16}"/>
              </a:ext>
            </a:extLst>
          </p:cNvPr>
          <p:cNvGraphicFramePr/>
          <p:nvPr>
            <p:extLst>
              <p:ext uri="{D42A27DB-BD31-4B8C-83A1-F6EECF244321}">
                <p14:modId xmlns:p14="http://schemas.microsoft.com/office/powerpoint/2010/main" val="4114718284"/>
              </p:ext>
            </p:extLst>
          </p:nvPr>
        </p:nvGraphicFramePr>
        <p:xfrm>
          <a:off x="3078690" y="891734"/>
          <a:ext cx="5806770" cy="361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Active Learning</a:t>
            </a:r>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verage"/>
              <a:buChar char="●"/>
            </a:pPr>
            <a:r>
              <a:rPr lang="en">
                <a:solidFill>
                  <a:schemeClr val="dk1"/>
                </a:solidFill>
                <a:latin typeface="Average"/>
                <a:ea typeface="Average"/>
                <a:cs typeface="Average"/>
                <a:sym typeface="Average"/>
              </a:rPr>
              <a:t>Active learning - “instructional activities involving students in doing things and thinking about what they are doing” </a:t>
            </a:r>
            <a:endParaRPr>
              <a:solidFill>
                <a:schemeClr val="dk1"/>
              </a:solidFill>
              <a:latin typeface="Average"/>
              <a:ea typeface="Average"/>
              <a:cs typeface="Average"/>
              <a:sym typeface="Average"/>
            </a:endParaRPr>
          </a:p>
          <a:p>
            <a:pPr marL="457200" lvl="0" indent="-228600" algn="l" rtl="0">
              <a:spcBef>
                <a:spcPts val="0"/>
              </a:spcBef>
              <a:spcAft>
                <a:spcPts val="0"/>
              </a:spcAft>
              <a:buClr>
                <a:schemeClr val="dk1"/>
              </a:buClr>
              <a:buSzPts val="1800"/>
              <a:buFont typeface="Arial"/>
              <a:buNone/>
            </a:pPr>
            <a:endParaRPr>
              <a:solidFill>
                <a:schemeClr val="dk1"/>
              </a:solidFill>
              <a:latin typeface="Average"/>
              <a:ea typeface="Average"/>
              <a:cs typeface="Average"/>
              <a:sym typeface="Average"/>
            </a:endParaRPr>
          </a:p>
          <a:p>
            <a:pPr marL="114300" lvl="0" indent="0" algn="l" rtl="0">
              <a:spcBef>
                <a:spcPts val="0"/>
              </a:spcBef>
              <a:spcAft>
                <a:spcPts val="0"/>
              </a:spcAft>
              <a:buClr>
                <a:schemeClr val="dk1"/>
              </a:buClr>
              <a:buSzPts val="1800"/>
              <a:buFont typeface="Arial"/>
              <a:buNone/>
            </a:pPr>
            <a:r>
              <a:rPr lang="en">
                <a:solidFill>
                  <a:schemeClr val="dk1"/>
                </a:solidFill>
                <a:latin typeface="Average"/>
                <a:ea typeface="Average"/>
                <a:cs typeface="Average"/>
                <a:sym typeface="Average"/>
              </a:rPr>
              <a:t>(Bonwell, C. C., and Eison, J.A. (1991). Active learning: creating excitement in the    classroom. ASH#-ERIC Higher Education Report No. 1, Washington, D.C.: The George Washington University, School of Education and Human Development.)</a:t>
            </a:r>
            <a:endParaRPr>
              <a:solidFill>
                <a:schemeClr val="dk1"/>
              </a:solidFill>
              <a:latin typeface="Average"/>
              <a:ea typeface="Average"/>
              <a:cs typeface="Average"/>
              <a:sym typeface="Average"/>
            </a:endParaRPr>
          </a:p>
          <a:p>
            <a:pPr marL="114300" lvl="0" indent="0" algn="l" rtl="0">
              <a:spcBef>
                <a:spcPts val="0"/>
              </a:spcBef>
              <a:spcAft>
                <a:spcPts val="0"/>
              </a:spcAft>
              <a:buClr>
                <a:schemeClr val="dk1"/>
              </a:buClr>
              <a:buSzPts val="1800"/>
              <a:buFont typeface="Arial"/>
              <a:buNone/>
            </a:pPr>
            <a:endParaRPr>
              <a:solidFill>
                <a:schemeClr val="dk1"/>
              </a:solidFill>
              <a:latin typeface="Average"/>
              <a:ea typeface="Average"/>
              <a:cs typeface="Average"/>
              <a:sym typeface="Average"/>
            </a:endParaRPr>
          </a:p>
          <a:p>
            <a:pPr marL="457200" lvl="0" indent="-342900" algn="l" rtl="0">
              <a:spcBef>
                <a:spcPts val="0"/>
              </a:spcBef>
              <a:spcAft>
                <a:spcPts val="0"/>
              </a:spcAft>
              <a:buClr>
                <a:schemeClr val="dk1"/>
              </a:buClr>
              <a:buSzPts val="1800"/>
              <a:buFont typeface="Average"/>
              <a:buChar char="●"/>
            </a:pPr>
            <a:r>
              <a:rPr lang="en">
                <a:solidFill>
                  <a:schemeClr val="dk1"/>
                </a:solidFill>
                <a:latin typeface="Average"/>
                <a:ea typeface="Average"/>
                <a:cs typeface="Average"/>
                <a:sym typeface="Average"/>
              </a:rPr>
              <a:t>Constructivism – learners construct their own understanding – “social interaction plays a fundamental role in cognitive development” (Vygotsky </a:t>
            </a:r>
            <a:r>
              <a:rPr lang="en" u="sng">
                <a:solidFill>
                  <a:schemeClr val="dk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http://instructionaldesign.org/theories/social-development/</a:t>
            </a:r>
            <a:r>
              <a:rPr lang="en">
                <a:solidFill>
                  <a:schemeClr val="dk1"/>
                </a:solidFill>
                <a:latin typeface="Average"/>
                <a:ea typeface="Average"/>
                <a:cs typeface="Average"/>
                <a:sym typeface="Average"/>
              </a:rPr>
              <a:t>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5"/>
        <p:cNvGrpSpPr/>
        <p:nvPr/>
      </p:nvGrpSpPr>
      <p:grpSpPr>
        <a:xfrm>
          <a:off x="0" y="0"/>
          <a:ext cx="0" cy="0"/>
          <a:chOff x="0" y="0"/>
          <a:chExt cx="0" cy="0"/>
        </a:xfrm>
      </p:grpSpPr>
      <p:grpSp>
        <p:nvGrpSpPr>
          <p:cNvPr id="110" name="Group 109">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1" name="Straight Connector 110">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3"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5" name="Isosceles Triangle 114">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6"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Isosceles Triangle 119">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22" name="Rectangle 12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Google Shape;66;p15"/>
          <p:cNvSpPr txBox="1">
            <a:spLocks noGrp="1"/>
          </p:cNvSpPr>
          <p:nvPr>
            <p:ph type="title"/>
          </p:nvPr>
        </p:nvSpPr>
        <p:spPr>
          <a:xfrm>
            <a:off x="965199" y="457200"/>
            <a:ext cx="7648121" cy="824592"/>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600"/>
              <a:t>Research Assignment:</a:t>
            </a:r>
          </a:p>
        </p:txBody>
      </p:sp>
      <p:sp>
        <p:nvSpPr>
          <p:cNvPr id="124" name="Isosceles Triangle 12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6" name="Isosceles Triangle 12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06" name="Google Shape;67;p15">
            <a:extLst>
              <a:ext uri="{FF2B5EF4-FFF2-40B4-BE49-F238E27FC236}">
                <a16:creationId xmlns:a16="http://schemas.microsoft.com/office/drawing/2014/main" id="{805E2479-3956-615B-0EB8-3A15A17B6F35}"/>
              </a:ext>
            </a:extLst>
          </p:cNvPr>
          <p:cNvGraphicFramePr/>
          <p:nvPr>
            <p:extLst>
              <p:ext uri="{D42A27DB-BD31-4B8C-83A1-F6EECF244321}">
                <p14:modId xmlns:p14="http://schemas.microsoft.com/office/powerpoint/2010/main" val="2785304216"/>
              </p:ext>
            </p:extLst>
          </p:nvPr>
        </p:nvGraphicFramePr>
        <p:xfrm>
          <a:off x="965199" y="1008521"/>
          <a:ext cx="7213600" cy="405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Intentional Active Learning Tools:</a:t>
            </a:r>
            <a:endParaRPr/>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rmAutofit fontScale="92500" lnSpcReduction="20000"/>
          </a:bodyPr>
          <a:lstStyle/>
          <a:p>
            <a:pPr marL="457200" lvl="0" indent="-325755" algn="l" rtl="0">
              <a:spcBef>
                <a:spcPts val="0"/>
              </a:spcBef>
              <a:spcAft>
                <a:spcPts val="0"/>
              </a:spcAft>
              <a:buSzPct val="100000"/>
              <a:buChar char="●"/>
            </a:pPr>
            <a:r>
              <a:rPr lang="en" dirty="0"/>
              <a:t>Birds of a Feather Ice-Breaker for purpose and belonging + </a:t>
            </a:r>
            <a:r>
              <a:rPr lang="en-US" dirty="0"/>
              <a:t>Pass the Topic</a:t>
            </a:r>
            <a:r>
              <a:rPr lang="en" dirty="0"/>
              <a:t> </a:t>
            </a:r>
            <a:endParaRPr dirty="0"/>
          </a:p>
          <a:p>
            <a:pPr marL="914400" lvl="1" indent="-304165" algn="l" rtl="0">
              <a:spcBef>
                <a:spcPts val="0"/>
              </a:spcBef>
              <a:spcAft>
                <a:spcPts val="0"/>
              </a:spcAft>
              <a:buSzPct val="100000"/>
              <a:buChar char="○"/>
            </a:pPr>
            <a:r>
              <a:rPr lang="en" dirty="0"/>
              <a:t>Pair of students introduce each other and why taking CHEM</a:t>
            </a:r>
          </a:p>
          <a:p>
            <a:pPr marL="914400" lvl="1" indent="-304165" algn="l" rtl="0">
              <a:spcBef>
                <a:spcPts val="0"/>
              </a:spcBef>
              <a:spcAft>
                <a:spcPts val="0"/>
              </a:spcAft>
              <a:buSzPct val="100000"/>
              <a:buChar char="○"/>
            </a:pPr>
            <a:r>
              <a:rPr lang="en-US" dirty="0"/>
              <a:t>Group by major (health professions, engineering, etc.)</a:t>
            </a:r>
          </a:p>
          <a:p>
            <a:pPr marL="914400" lvl="1" indent="-304165" algn="l" rtl="0">
              <a:spcBef>
                <a:spcPts val="0"/>
              </a:spcBef>
              <a:spcAft>
                <a:spcPts val="0"/>
              </a:spcAft>
              <a:buSzPct val="100000"/>
              <a:buChar char="○"/>
            </a:pPr>
            <a:r>
              <a:rPr lang="en-US" dirty="0"/>
              <a:t>Google </a:t>
            </a:r>
            <a:r>
              <a:rPr lang="en-US" dirty="0" err="1"/>
              <a:t>Jamboard</a:t>
            </a:r>
            <a:r>
              <a:rPr lang="en-US" dirty="0"/>
              <a:t> or Padlet – group posts topic ideas</a:t>
            </a:r>
            <a:endParaRPr lang="en" dirty="0"/>
          </a:p>
          <a:p>
            <a:pPr marL="914400" lvl="1" indent="-304165" algn="l" rtl="0">
              <a:spcBef>
                <a:spcPts val="0"/>
              </a:spcBef>
              <a:spcAft>
                <a:spcPts val="0"/>
              </a:spcAft>
              <a:buSzPct val="100000"/>
              <a:buChar char="○"/>
            </a:pPr>
            <a:r>
              <a:rPr lang="en" dirty="0"/>
              <a:t>Topic selection and Pass the Topic exercise</a:t>
            </a:r>
            <a:endParaRPr dirty="0"/>
          </a:p>
          <a:p>
            <a:pPr marL="457200" lvl="0" indent="-325755" algn="l" rtl="0">
              <a:spcBef>
                <a:spcPts val="0"/>
              </a:spcBef>
              <a:spcAft>
                <a:spcPts val="0"/>
              </a:spcAft>
              <a:buSzPct val="100000"/>
              <a:buChar char="●"/>
            </a:pPr>
            <a:r>
              <a:rPr lang="en" dirty="0"/>
              <a:t>Group</a:t>
            </a:r>
            <a:r>
              <a:rPr lang="en-US" dirty="0"/>
              <a:t>work -</a:t>
            </a:r>
            <a:r>
              <a:rPr lang="en" dirty="0"/>
              <a:t> role assignments for best practices in engagement</a:t>
            </a:r>
            <a:endParaRPr dirty="0"/>
          </a:p>
          <a:p>
            <a:pPr marL="914400" lvl="1" indent="-304165" algn="l" rtl="0">
              <a:spcBef>
                <a:spcPts val="0"/>
              </a:spcBef>
              <a:spcAft>
                <a:spcPts val="0"/>
              </a:spcAft>
              <a:buSzPct val="100000"/>
              <a:buChar char="○"/>
            </a:pPr>
            <a:r>
              <a:rPr lang="en" dirty="0"/>
              <a:t>Organizer of citations</a:t>
            </a:r>
            <a:endParaRPr dirty="0"/>
          </a:p>
          <a:p>
            <a:pPr marL="914400" lvl="1" indent="-304165" algn="l" rtl="0">
              <a:spcBef>
                <a:spcPts val="0"/>
              </a:spcBef>
              <a:spcAft>
                <a:spcPts val="0"/>
              </a:spcAft>
              <a:buSzPct val="100000"/>
              <a:buChar char="○"/>
            </a:pPr>
            <a:r>
              <a:rPr lang="en" dirty="0"/>
              <a:t>Synthesizer of slides and themes</a:t>
            </a:r>
            <a:endParaRPr dirty="0"/>
          </a:p>
          <a:p>
            <a:pPr marL="914400" lvl="1" indent="-304165" algn="l" rtl="0">
              <a:spcBef>
                <a:spcPts val="0"/>
              </a:spcBef>
              <a:spcAft>
                <a:spcPts val="0"/>
              </a:spcAft>
              <a:buSzPct val="100000"/>
              <a:buChar char="○"/>
            </a:pPr>
            <a:r>
              <a:rPr lang="en" dirty="0"/>
              <a:t>Taskmaster for time management and group meetings</a:t>
            </a:r>
            <a:endParaRPr dirty="0"/>
          </a:p>
          <a:p>
            <a:pPr marL="914400" lvl="1" indent="-304165" algn="l" rtl="0">
              <a:spcBef>
                <a:spcPts val="0"/>
              </a:spcBef>
              <a:spcAft>
                <a:spcPts val="0"/>
              </a:spcAft>
              <a:buSzPct val="100000"/>
              <a:buChar char="○"/>
            </a:pPr>
            <a:r>
              <a:rPr lang="en" dirty="0"/>
              <a:t>Proofreader and presentation </a:t>
            </a:r>
            <a:r>
              <a:rPr lang="en-US" dirty="0"/>
              <a:t>assignments</a:t>
            </a:r>
          </a:p>
          <a:p>
            <a:pPr marL="914400" lvl="1" indent="-304165" algn="l" rtl="0">
              <a:spcBef>
                <a:spcPts val="0"/>
              </a:spcBef>
              <a:spcAft>
                <a:spcPts val="0"/>
              </a:spcAft>
              <a:buSzPct val="100000"/>
              <a:buChar char="○"/>
            </a:pPr>
            <a:r>
              <a:rPr lang="en-US" dirty="0"/>
              <a:t>All – selection of articles</a:t>
            </a:r>
            <a:endParaRPr dirty="0"/>
          </a:p>
          <a:p>
            <a:pPr marL="457200" lvl="0" indent="-325755" algn="l" rtl="0">
              <a:spcBef>
                <a:spcPts val="0"/>
              </a:spcBef>
              <a:spcAft>
                <a:spcPts val="0"/>
              </a:spcAft>
              <a:buSzPct val="100000"/>
              <a:buChar char="●"/>
            </a:pPr>
            <a:r>
              <a:rPr lang="en" dirty="0"/>
              <a:t>Gallery Walk - shared presentations within Google Drive</a:t>
            </a:r>
            <a:endParaRPr dirty="0"/>
          </a:p>
          <a:p>
            <a:pPr marL="457200" lvl="0" indent="-325755" algn="l" rtl="0">
              <a:spcBef>
                <a:spcPts val="0"/>
              </a:spcBef>
              <a:spcAft>
                <a:spcPts val="0"/>
              </a:spcAft>
              <a:buSzPct val="100000"/>
              <a:buChar char="●"/>
            </a:pPr>
            <a:r>
              <a:rPr lang="en" dirty="0"/>
              <a:t>Jigsaw - each student in group is responsible for one of these in the presentation:</a:t>
            </a:r>
            <a:endParaRPr dirty="0"/>
          </a:p>
          <a:p>
            <a:pPr marL="914400" lvl="1" indent="-304165" algn="l" rtl="0">
              <a:spcBef>
                <a:spcPts val="0"/>
              </a:spcBef>
              <a:spcAft>
                <a:spcPts val="0"/>
              </a:spcAft>
              <a:buSzPct val="100000"/>
              <a:buChar char="○"/>
            </a:pPr>
            <a:r>
              <a:rPr lang="en" dirty="0"/>
              <a:t>Background information on topic</a:t>
            </a:r>
            <a:endParaRPr dirty="0"/>
          </a:p>
          <a:p>
            <a:pPr marL="914400" lvl="1" indent="-304165" algn="l" rtl="0">
              <a:spcBef>
                <a:spcPts val="0"/>
              </a:spcBef>
              <a:spcAft>
                <a:spcPts val="0"/>
              </a:spcAft>
              <a:buSzPct val="100000"/>
              <a:buChar char="○"/>
            </a:pPr>
            <a:r>
              <a:rPr lang="en" dirty="0"/>
              <a:t>Current </a:t>
            </a:r>
            <a:r>
              <a:rPr lang="en-US" dirty="0"/>
              <a:t>and </a:t>
            </a:r>
            <a:r>
              <a:rPr lang="en" dirty="0"/>
              <a:t>trend</a:t>
            </a:r>
            <a:r>
              <a:rPr lang="en-US" dirty="0"/>
              <a:t>y information</a:t>
            </a:r>
            <a:r>
              <a:rPr lang="en" dirty="0"/>
              <a:t> on topic</a:t>
            </a:r>
            <a:endParaRPr dirty="0"/>
          </a:p>
          <a:p>
            <a:pPr marL="914400" lvl="1" indent="-304165" algn="l" rtl="0">
              <a:spcBef>
                <a:spcPts val="0"/>
              </a:spcBef>
              <a:spcAft>
                <a:spcPts val="0"/>
              </a:spcAft>
              <a:buSzPct val="100000"/>
              <a:buChar char="○"/>
            </a:pPr>
            <a:r>
              <a:rPr lang="en" dirty="0"/>
              <a:t>Pro/con arguments surrounding topic</a:t>
            </a:r>
            <a:endParaRPr dirty="0"/>
          </a:p>
          <a:p>
            <a:pPr marL="914400" lvl="1" indent="-304165" algn="l" rtl="0">
              <a:spcBef>
                <a:spcPts val="0"/>
              </a:spcBef>
              <a:spcAft>
                <a:spcPts val="0"/>
              </a:spcAft>
              <a:buSzPct val="100000"/>
              <a:buChar char="○"/>
            </a:pPr>
            <a:r>
              <a:rPr lang="en" dirty="0"/>
              <a:t>Original research on topic</a:t>
            </a:r>
          </a:p>
          <a:p>
            <a:pPr lvl="0" indent="-325755">
              <a:buSzPct val="100000"/>
            </a:pPr>
            <a:r>
              <a:rPr lang="en-US" dirty="0">
                <a:hlinkClick r:id="rId3"/>
              </a:rPr>
              <a:t>Exit ticket </a:t>
            </a:r>
            <a:r>
              <a:rPr lang="en-US" dirty="0"/>
              <a:t>(Self- and Peer-Evaluation) for metacognition</a:t>
            </a:r>
          </a:p>
          <a:p>
            <a:pPr lvl="1" indent="-304165">
              <a:buSzPct val="100000"/>
            </a:pPr>
            <a:r>
              <a:rPr lang="en-US" dirty="0"/>
              <a:t>Self- awareness and monitoring</a:t>
            </a:r>
          </a:p>
          <a:p>
            <a:pPr lvl="1" indent="-304165">
              <a:buSzPct val="100000"/>
            </a:pPr>
            <a:r>
              <a:rPr lang="en-US" dirty="0"/>
              <a:t>Task-awareness</a:t>
            </a:r>
          </a:p>
          <a:p>
            <a:pPr lvl="1" indent="-304165">
              <a:buSzPct val="100000"/>
            </a:pPr>
            <a:r>
              <a:rPr lang="en-US" dirty="0"/>
              <a:t>Search strategy-awareness</a:t>
            </a:r>
          </a:p>
          <a:p>
            <a:pPr marL="914400" lvl="1" indent="-304165" algn="l" rtl="0">
              <a:spcBef>
                <a:spcPts val="0"/>
              </a:spcBef>
              <a:spcAft>
                <a:spcPts val="0"/>
              </a:spcAft>
              <a:buSzPct val="100000"/>
              <a:buChar char="○"/>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4303" y="-6350"/>
            <a:ext cx="3575050" cy="5149850"/>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F5944184-47F7-49A3-BEFF-AA53E43F154C}"/>
              </a:ext>
            </a:extLst>
          </p:cNvPr>
          <p:cNvSpPr>
            <a:spLocks noGrp="1"/>
          </p:cNvSpPr>
          <p:nvPr>
            <p:ph type="title"/>
          </p:nvPr>
        </p:nvSpPr>
        <p:spPr>
          <a:xfrm>
            <a:off x="489360" y="1036864"/>
            <a:ext cx="2660686" cy="3069771"/>
          </a:xfrm>
        </p:spPr>
        <p:txBody>
          <a:bodyPr vert="horz" lIns="91440" tIns="45720" rIns="91440" bIns="45720" rtlCol="0" anchor="ctr">
            <a:normAutofit/>
          </a:bodyPr>
          <a:lstStyle/>
          <a:p>
            <a:pPr defTabSz="457200">
              <a:spcBef>
                <a:spcPct val="0"/>
              </a:spcBef>
            </a:pPr>
            <a:r>
              <a:rPr lang="en-US" sz="3300">
                <a:solidFill>
                  <a:schemeClr val="accent1">
                    <a:lumMod val="75000"/>
                  </a:schemeClr>
                </a:solidFill>
              </a:rPr>
              <a:t>Student / Teacher Questions During Presentation</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6968" y="0"/>
            <a:ext cx="4837032"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A940E95A-E9BE-AC07-CB4A-3EBF5B088E87}"/>
              </a:ext>
            </a:extLst>
          </p:cNvPr>
          <p:cNvGraphicFramePr/>
          <p:nvPr>
            <p:extLst>
              <p:ext uri="{D42A27DB-BD31-4B8C-83A1-F6EECF244321}">
                <p14:modId xmlns:p14="http://schemas.microsoft.com/office/powerpoint/2010/main" val="975910372"/>
              </p:ext>
            </p:extLst>
          </p:nvPr>
        </p:nvGraphicFramePr>
        <p:xfrm>
          <a:off x="3639407" y="708423"/>
          <a:ext cx="5019610" cy="361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766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A8A0F-FF5A-4D00-8FF4-6E08E833CD65}"/>
              </a:ext>
            </a:extLst>
          </p:cNvPr>
          <p:cNvSpPr>
            <a:spLocks noGrp="1"/>
          </p:cNvSpPr>
          <p:nvPr>
            <p:ph type="title"/>
          </p:nvPr>
        </p:nvSpPr>
        <p:spPr/>
        <p:txBody>
          <a:bodyPr>
            <a:normAutofit fontScale="90000"/>
          </a:bodyPr>
          <a:lstStyle/>
          <a:p>
            <a:r>
              <a:rPr lang="en-US" dirty="0"/>
              <a:t>Sample Topics from Spring 2022</a:t>
            </a:r>
          </a:p>
        </p:txBody>
      </p:sp>
      <p:sp>
        <p:nvSpPr>
          <p:cNvPr id="3" name="Text Placeholder 2">
            <a:extLst>
              <a:ext uri="{FF2B5EF4-FFF2-40B4-BE49-F238E27FC236}">
                <a16:creationId xmlns:a16="http://schemas.microsoft.com/office/drawing/2014/main" id="{6CD7D410-B56F-440A-BFB1-4F883D7B2860}"/>
              </a:ext>
            </a:extLst>
          </p:cNvPr>
          <p:cNvSpPr>
            <a:spLocks noGrp="1"/>
          </p:cNvSpPr>
          <p:nvPr>
            <p:ph type="body" idx="1"/>
          </p:nvPr>
        </p:nvSpPr>
        <p:spPr/>
        <p:txBody>
          <a:bodyPr/>
          <a:lstStyle/>
          <a:p>
            <a:r>
              <a:rPr lang="en-US" dirty="0"/>
              <a:t>Alternative Fuel Efficiency and Impact on the Environment</a:t>
            </a:r>
          </a:p>
          <a:p>
            <a:r>
              <a:rPr lang="en-US" dirty="0"/>
              <a:t>A Comparison of Gut vs. Nylon Sutures in Pediatric Surgery</a:t>
            </a:r>
          </a:p>
          <a:p>
            <a:r>
              <a:rPr lang="en-US" dirty="0"/>
              <a:t>Vegan Savvy</a:t>
            </a:r>
          </a:p>
          <a:p>
            <a:r>
              <a:rPr lang="en-US" dirty="0"/>
              <a:t>Chemicals in Our Water Supply</a:t>
            </a:r>
          </a:p>
          <a:p>
            <a:r>
              <a:rPr lang="en-US" dirty="0"/>
              <a:t>Nanotechnology and Liquid Robots</a:t>
            </a:r>
          </a:p>
        </p:txBody>
      </p:sp>
    </p:spTree>
    <p:extLst>
      <p:ext uri="{BB962C8B-B14F-4D97-AF65-F5344CB8AC3E}">
        <p14:creationId xmlns:p14="http://schemas.microsoft.com/office/powerpoint/2010/main" val="49136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2" name="Group 1049">
            <a:extLst>
              <a:ext uri="{FF2B5EF4-FFF2-40B4-BE49-F238E27FC236}">
                <a16:creationId xmlns:a16="http://schemas.microsoft.com/office/drawing/2014/main" id="{E4951899-B99C-47AB-9C7C-16264D7A1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051" name="Straight Connector 1050">
              <a:extLst>
                <a:ext uri="{FF2B5EF4-FFF2-40B4-BE49-F238E27FC236}">
                  <a16:creationId xmlns:a16="http://schemas.microsoft.com/office/drawing/2014/main" id="{B94D217E-92A1-48B2-B6BF-8B6A35AF9D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52" name="Straight Connector 1051">
              <a:extLst>
                <a:ext uri="{FF2B5EF4-FFF2-40B4-BE49-F238E27FC236}">
                  <a16:creationId xmlns:a16="http://schemas.microsoft.com/office/drawing/2014/main" id="{69582FD9-95AB-4339-8A07-BAD420BE1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53" name="Rectangle 23">
              <a:extLst>
                <a:ext uri="{FF2B5EF4-FFF2-40B4-BE49-F238E27FC236}">
                  <a16:creationId xmlns:a16="http://schemas.microsoft.com/office/drawing/2014/main" id="{6778DC79-DE09-4F89-81B1-275C542D7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4" name="Rectangle 25">
              <a:extLst>
                <a:ext uri="{FF2B5EF4-FFF2-40B4-BE49-F238E27FC236}">
                  <a16:creationId xmlns:a16="http://schemas.microsoft.com/office/drawing/2014/main" id="{EAEC370A-1F34-4D8E-B065-81F6F568A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5" name="Isosceles Triangle 1054">
              <a:extLst>
                <a:ext uri="{FF2B5EF4-FFF2-40B4-BE49-F238E27FC236}">
                  <a16:creationId xmlns:a16="http://schemas.microsoft.com/office/drawing/2014/main" id="{A816EDF3-D9EE-488C-AFDC-022381513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6" name="Rectangle 27">
              <a:extLst>
                <a:ext uri="{FF2B5EF4-FFF2-40B4-BE49-F238E27FC236}">
                  <a16:creationId xmlns:a16="http://schemas.microsoft.com/office/drawing/2014/main" id="{E8330BD4-97D9-4D24-815A-0E557B04F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7" name="Rectangle 28">
              <a:extLst>
                <a:ext uri="{FF2B5EF4-FFF2-40B4-BE49-F238E27FC236}">
                  <a16:creationId xmlns:a16="http://schemas.microsoft.com/office/drawing/2014/main" id="{EA8EDE67-BAC0-478C-99D9-BBC5AD53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8" name="Rectangle 29">
              <a:extLst>
                <a:ext uri="{FF2B5EF4-FFF2-40B4-BE49-F238E27FC236}">
                  <a16:creationId xmlns:a16="http://schemas.microsoft.com/office/drawing/2014/main" id="{33DFB3F3-2523-4F1F-BC2B-B97C172F2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9" name="Isosceles Triangle 1058">
              <a:extLst>
                <a:ext uri="{FF2B5EF4-FFF2-40B4-BE49-F238E27FC236}">
                  <a16:creationId xmlns:a16="http://schemas.microsoft.com/office/drawing/2014/main" id="{5E5660E4-7443-4FCC-AD43-9D1AE972B5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0" name="Isosceles Triangle 1059">
              <a:extLst>
                <a:ext uri="{FF2B5EF4-FFF2-40B4-BE49-F238E27FC236}">
                  <a16:creationId xmlns:a16="http://schemas.microsoft.com/office/drawing/2014/main" id="{4EDF9C36-B365-4426-85B9-82E0DE18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4BDE7C-AF7E-49A4-9C69-4C8D34EF1912}"/>
              </a:ext>
            </a:extLst>
          </p:cNvPr>
          <p:cNvSpPr>
            <a:spLocks noGrp="1"/>
          </p:cNvSpPr>
          <p:nvPr>
            <p:ph type="title"/>
          </p:nvPr>
        </p:nvSpPr>
        <p:spPr>
          <a:xfrm>
            <a:off x="508000" y="457200"/>
            <a:ext cx="6447501" cy="990600"/>
          </a:xfrm>
        </p:spPr>
        <p:txBody>
          <a:bodyPr vert="horz" lIns="91440" tIns="45720" rIns="91440" bIns="45720" rtlCol="0" anchor="t">
            <a:normAutofit/>
          </a:bodyPr>
          <a:lstStyle/>
          <a:p>
            <a:pPr defTabSz="457200">
              <a:lnSpc>
                <a:spcPct val="90000"/>
              </a:lnSpc>
              <a:spcBef>
                <a:spcPct val="0"/>
              </a:spcBef>
            </a:pPr>
            <a:r>
              <a:rPr lang="en-US" sz="3100"/>
              <a:t>Thank you!                                                    Courtney Mlinar</a:t>
            </a:r>
          </a:p>
        </p:txBody>
      </p:sp>
      <p:sp>
        <p:nvSpPr>
          <p:cNvPr id="3" name="Text Placeholder 2">
            <a:extLst>
              <a:ext uri="{FF2B5EF4-FFF2-40B4-BE49-F238E27FC236}">
                <a16:creationId xmlns:a16="http://schemas.microsoft.com/office/drawing/2014/main" id="{31358C2D-1D53-452C-9BF0-A84518FCFEFF}"/>
              </a:ext>
            </a:extLst>
          </p:cNvPr>
          <p:cNvSpPr>
            <a:spLocks noGrp="1"/>
          </p:cNvSpPr>
          <p:nvPr>
            <p:ph type="body" idx="1"/>
          </p:nvPr>
        </p:nvSpPr>
        <p:spPr>
          <a:xfrm>
            <a:off x="508000" y="1620441"/>
            <a:ext cx="2968012" cy="2910580"/>
          </a:xfrm>
        </p:spPr>
        <p:txBody>
          <a:bodyPr vert="horz" lIns="91440" tIns="45720" rIns="91440" bIns="45720" rtlCol="0">
            <a:normAutofit/>
          </a:bodyPr>
          <a:lstStyle/>
          <a:p>
            <a:pPr marL="114300" indent="0" defTabSz="457200">
              <a:spcBef>
                <a:spcPts val="1000"/>
              </a:spcBef>
              <a:buSzPct val="80000"/>
              <a:buFont typeface="Wingdings 3" charset="2"/>
              <a:buChar char=""/>
            </a:pPr>
            <a:r>
              <a:rPr lang="en-US" dirty="0"/>
              <a:t>Courtney Mlinar</a:t>
            </a:r>
            <a:endParaRPr lang="en-US"/>
          </a:p>
          <a:p>
            <a:pPr marL="114300" indent="0" defTabSz="457200">
              <a:spcBef>
                <a:spcPts val="1000"/>
              </a:spcBef>
              <a:buSzPct val="80000"/>
              <a:buFont typeface="Wingdings 3" charset="2"/>
              <a:buChar char=""/>
            </a:pPr>
            <a:r>
              <a:rPr lang="en-US" dirty="0"/>
              <a:t>Austin Community College </a:t>
            </a:r>
          </a:p>
          <a:p>
            <a:pPr marL="114300" indent="0" defTabSz="457200">
              <a:spcBef>
                <a:spcPts val="1000"/>
              </a:spcBef>
              <a:buSzPct val="80000"/>
              <a:buFont typeface="Wingdings 3" charset="2"/>
              <a:buChar char=""/>
            </a:pPr>
            <a:r>
              <a:rPr lang="en-US" dirty="0"/>
              <a:t>Questions?</a:t>
            </a:r>
          </a:p>
          <a:p>
            <a:pPr marL="114300" indent="0" defTabSz="457200">
              <a:spcBef>
                <a:spcPts val="1000"/>
              </a:spcBef>
              <a:buSzPct val="80000"/>
              <a:buFont typeface="Wingdings 3" charset="2"/>
              <a:buChar char=""/>
            </a:pPr>
            <a:r>
              <a:rPr lang="en-US" dirty="0"/>
              <a:t>courtney.mlinar@austincc.edu</a:t>
            </a:r>
          </a:p>
        </p:txBody>
      </p:sp>
      <p:pic>
        <p:nvPicPr>
          <p:cNvPr id="1028" name="Picture 4" descr="https://ci3.googleusercontent.com/proxy/vf9wXHtafbM1zyjzSDDq_GULkM-7U6DtI-FqrmGYVcBUAgiMnHvX0LUHfEVIUFzzo0XDiJ4NMdNl_maWHamFWEBTR_9tS3I7J7MwDVdHhi_-EobamsivEMsRVjI4ykS3zweHqKyO9xHmyxQEpDajGn67A3wzwKzqqx-5Rqrl63MwxmiEdrKYYvXH9C2GCXQheqvMzQnpWaLjqrXs1Q=s0-d-e1-ft#https://docs.google.com/uc?export=download&amp;id=1iBOqmHIHpQ1fteJ1SCoeQsjG_TM0RyrR&amp;revid=0B9_q5pkBjzR6U0c3SHdlT2F5VnFGdTY5Z3liZzU3bEgyaU5NPQ">
            <a:extLst>
              <a:ext uri="{FF2B5EF4-FFF2-40B4-BE49-F238E27FC236}">
                <a16:creationId xmlns:a16="http://schemas.microsoft.com/office/drawing/2014/main" id="{E4999762-7A8A-49B6-BF8E-1F654CF925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346" r="-2" b="8844"/>
          <a:stretch/>
        </p:blipFill>
        <p:spPr bwMode="auto">
          <a:xfrm>
            <a:off x="3643088" y="1619498"/>
            <a:ext cx="3311287" cy="2911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4271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118</TotalTime>
  <Words>1207</Words>
  <Application>Microsoft Office PowerPoint</Application>
  <PresentationFormat>On-screen Show (16:9)</PresentationFormat>
  <Paragraphs>92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Trebuchet MS</vt:lpstr>
      <vt:lpstr>Average</vt:lpstr>
      <vt:lpstr>Wingdings 3</vt:lpstr>
      <vt:lpstr>Arial</vt:lpstr>
      <vt:lpstr>Facet</vt:lpstr>
      <vt:lpstr>Active Learning for Entry Level Chemistry Student Research</vt:lpstr>
      <vt:lpstr>Topics for Discussion: </vt:lpstr>
      <vt:lpstr>Active Learning</vt:lpstr>
      <vt:lpstr>Research Assignment:</vt:lpstr>
      <vt:lpstr>Intentional Active Learning Tools:</vt:lpstr>
      <vt:lpstr>Student / Teacher Questions During Presentation</vt:lpstr>
      <vt:lpstr>Sample Topics from Spring 2022</vt:lpstr>
      <vt:lpstr>Thank you!                                                    Courtney Mlinar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Learning for Entry Level Chemistry Student Research</dc:title>
  <dc:creator>Courtney Mlinar</dc:creator>
  <cp:lastModifiedBy>Courtney Mlinar</cp:lastModifiedBy>
  <cp:revision>73</cp:revision>
  <dcterms:modified xsi:type="dcterms:W3CDTF">2022-07-26T20:04:25Z</dcterms:modified>
</cp:coreProperties>
</file>