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Lst>
  <p:sldSz cy="5143500" cx="9144000"/>
  <p:notesSz cx="6858000" cy="9144000"/>
  <p:embeddedFontLst>
    <p:embeddedFont>
      <p:font typeface="Roboto"/>
      <p:regular r:id="rId24"/>
      <p:bold r:id="rId25"/>
      <p:italic r:id="rId26"/>
      <p:boldItalic r:id="rId27"/>
    </p:embeddedFont>
    <p:embeddedFont>
      <p:font typeface="Merriweather"/>
      <p:regular r:id="rId28"/>
      <p:bold r:id="rId29"/>
      <p:italic r:id="rId30"/>
      <p:boldItalic r:id="rId3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font" Target="fonts/Roboto-regular.fntdata"/><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Roboto-italic.fntdata"/><Relationship Id="rId25" Type="http://schemas.openxmlformats.org/officeDocument/2006/relationships/font" Target="fonts/Roboto-bold.fntdata"/><Relationship Id="rId28" Type="http://schemas.openxmlformats.org/officeDocument/2006/relationships/font" Target="fonts/Merriweather-regular.fntdata"/><Relationship Id="rId27" Type="http://schemas.openxmlformats.org/officeDocument/2006/relationships/font" Target="fonts/Roboto-boldItalic.fntdata"/><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Merriweather-bold.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Merriweather-boldItalic.fntdata"/><Relationship Id="rId30" Type="http://schemas.openxmlformats.org/officeDocument/2006/relationships/font" Target="fonts/Merriweather-italic.fntdata"/><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1200"/>
              </a:spcBef>
              <a:spcAft>
                <a:spcPts val="0"/>
              </a:spcAft>
              <a:buNone/>
            </a:pPr>
            <a:r>
              <a:rPr lang="en">
                <a:solidFill>
                  <a:schemeClr val="dk1"/>
                </a:solidFill>
              </a:rPr>
              <a:t>Good morning.  My name is Sylvia Jones and I am presenting on behalf of the Texas Data Repository or (TDR)</a:t>
            </a:r>
            <a:endParaRPr>
              <a:solidFill>
                <a:schemeClr val="dk1"/>
              </a:solidFill>
            </a:endParaRPr>
          </a:p>
          <a:p>
            <a:pPr indent="0" lvl="0" marL="0" rtl="0" algn="l">
              <a:lnSpc>
                <a:spcPct val="115000"/>
              </a:lnSpc>
              <a:spcBef>
                <a:spcPts val="1200"/>
              </a:spcBef>
              <a:spcAft>
                <a:spcPts val="0"/>
              </a:spcAft>
              <a:buNone/>
            </a:pPr>
            <a:r>
              <a:rPr lang="en">
                <a:solidFill>
                  <a:schemeClr val="dk1"/>
                </a:solidFill>
              </a:rPr>
              <a:t>Established by the Texas Digital Library in 2017, the Texas Data Repository is a platform for publishing and managing datasets (and other data products) created by faculty, staff, and students at member Texas higher education institutions. </a:t>
            </a:r>
            <a:endParaRPr>
              <a:solidFill>
                <a:schemeClr val="dk1"/>
              </a:solidFill>
            </a:endParaRPr>
          </a:p>
          <a:p>
            <a:pPr indent="0" lvl="0" marL="0" rtl="0" algn="l">
              <a:lnSpc>
                <a:spcPct val="115000"/>
              </a:lnSpc>
              <a:spcBef>
                <a:spcPts val="1200"/>
              </a:spcBef>
              <a:spcAft>
                <a:spcPts val="1200"/>
              </a:spcAft>
              <a:buNone/>
            </a:pPr>
            <a:r>
              <a:rPr lang="en">
                <a:solidFill>
                  <a:schemeClr val="dk1"/>
                </a:solidFill>
              </a:rPr>
              <a:t>The repository is built in an open-source application called the Dataverse software, developed and used by Harvard University.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g2ff2dd47ea8_0_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1" name="Google Shape;161;g2ff2dd47ea8_0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During Phase 1, the working group conducted two environmental scans by reviewing the literature and looking at public-facing websites.</a:t>
            </a:r>
            <a:endParaRPr/>
          </a:p>
          <a:p>
            <a:pPr indent="0" lvl="0" marL="0" rtl="0" algn="l">
              <a:spcBef>
                <a:spcPts val="0"/>
              </a:spcBef>
              <a:spcAft>
                <a:spcPts val="0"/>
              </a:spcAft>
              <a:buNone/>
            </a:pPr>
            <a:r>
              <a:t/>
            </a:r>
            <a:endParaRPr/>
          </a:p>
          <a:p>
            <a:pPr indent="0" lvl="0" marL="0" rtl="0" algn="l">
              <a:lnSpc>
                <a:spcPct val="115000"/>
              </a:lnSpc>
              <a:spcBef>
                <a:spcPts val="0"/>
              </a:spcBef>
              <a:spcAft>
                <a:spcPts val="0"/>
              </a:spcAft>
              <a:buNone/>
            </a:pPr>
            <a:r>
              <a:rPr lang="en">
                <a:solidFill>
                  <a:schemeClr val="dk1"/>
                </a:solidFill>
              </a:rPr>
              <a:t>The group found that out of 34 federal, state, and university institutions reviewed, ~7 may have a formal policy that explicitly addresses research data retention, meaning they have a policy that mentions some form of a retention period.</a:t>
            </a:r>
            <a:endParaRPr/>
          </a:p>
          <a:p>
            <a:pPr indent="0" lvl="0" marL="0" rtl="0" algn="l">
              <a:spcBef>
                <a:spcPts val="0"/>
              </a:spcBef>
              <a:spcAft>
                <a:spcPts val="0"/>
              </a:spcAft>
              <a:buNone/>
            </a:pPr>
            <a:r>
              <a:t/>
            </a:r>
            <a:endParaRPr/>
          </a:p>
          <a:p>
            <a:pPr indent="0" lvl="0" marL="0" rtl="0" algn="l">
              <a:lnSpc>
                <a:spcPct val="115000"/>
              </a:lnSpc>
              <a:spcBef>
                <a:spcPts val="0"/>
              </a:spcBef>
              <a:spcAft>
                <a:spcPts val="0"/>
              </a:spcAft>
              <a:buNone/>
            </a:pPr>
            <a:r>
              <a:rPr lang="en">
                <a:solidFill>
                  <a:schemeClr val="dk1"/>
                </a:solidFill>
              </a:rPr>
              <a:t>They also reviewed 11 dataverse instances and found that 3 had articulated data retention time periods and many others addressed component of data retention in some areas of their websites/documentation.</a:t>
            </a:r>
            <a:endParaRPr>
              <a:solidFill>
                <a:schemeClr val="dk1"/>
              </a:solidFill>
            </a:endParaRPr>
          </a:p>
          <a:p>
            <a:pPr indent="0" lvl="0" marL="0" rtl="0" algn="l">
              <a:lnSpc>
                <a:spcPct val="115000"/>
              </a:lnSpc>
              <a:spcBef>
                <a:spcPts val="0"/>
              </a:spcBef>
              <a:spcAft>
                <a:spcPts val="0"/>
              </a:spcAft>
              <a:buNone/>
            </a:pPr>
            <a:r>
              <a:t/>
            </a:r>
            <a:endParaRPr>
              <a:solidFill>
                <a:schemeClr val="dk1"/>
              </a:solidFill>
            </a:endParaRPr>
          </a:p>
          <a:p>
            <a:pPr indent="0" lvl="0" marL="0" rtl="0" algn="l">
              <a:lnSpc>
                <a:spcPct val="115000"/>
              </a:lnSpc>
              <a:spcBef>
                <a:spcPts val="0"/>
              </a:spcBef>
              <a:spcAft>
                <a:spcPts val="0"/>
              </a:spcAft>
              <a:buNone/>
            </a:pPr>
            <a:r>
              <a:rPr lang="en">
                <a:solidFill>
                  <a:schemeClr val="dk1"/>
                </a:solidFill>
              </a:rPr>
              <a:t>The group observed that results clustered into one of three general time periods:</a:t>
            </a:r>
            <a:endParaRPr>
              <a:solidFill>
                <a:schemeClr val="dk1"/>
              </a:solidFill>
            </a:endParaRPr>
          </a:p>
          <a:p>
            <a:pPr indent="-317500" lvl="0" marL="457200" rtl="0" algn="l">
              <a:lnSpc>
                <a:spcPct val="115000"/>
              </a:lnSpc>
              <a:spcBef>
                <a:spcPts val="0"/>
              </a:spcBef>
              <a:spcAft>
                <a:spcPts val="0"/>
              </a:spcAft>
              <a:buClr>
                <a:schemeClr val="dk1"/>
              </a:buClr>
              <a:buSzPts val="1400"/>
              <a:buChar char="●"/>
            </a:pPr>
            <a:r>
              <a:rPr lang="en">
                <a:solidFill>
                  <a:schemeClr val="dk1"/>
                </a:solidFill>
              </a:rPr>
              <a:t>No guidance articulated</a:t>
            </a:r>
            <a:endParaRPr>
              <a:solidFill>
                <a:schemeClr val="dk1"/>
              </a:solidFill>
            </a:endParaRPr>
          </a:p>
          <a:p>
            <a:pPr indent="-317500" lvl="0" marL="457200" rtl="0" algn="l">
              <a:lnSpc>
                <a:spcPct val="115000"/>
              </a:lnSpc>
              <a:spcBef>
                <a:spcPts val="0"/>
              </a:spcBef>
              <a:spcAft>
                <a:spcPts val="0"/>
              </a:spcAft>
              <a:buClr>
                <a:schemeClr val="dk1"/>
              </a:buClr>
              <a:buSzPts val="1400"/>
              <a:buChar char="●"/>
            </a:pPr>
            <a:r>
              <a:rPr lang="en">
                <a:solidFill>
                  <a:schemeClr val="dk1"/>
                </a:solidFill>
              </a:rPr>
              <a:t>Keep for a minimum of 3 years</a:t>
            </a:r>
            <a:endParaRPr>
              <a:solidFill>
                <a:schemeClr val="dk1"/>
              </a:solidFill>
            </a:endParaRPr>
          </a:p>
          <a:p>
            <a:pPr indent="-317500" lvl="0" marL="457200" rtl="0" algn="l">
              <a:lnSpc>
                <a:spcPct val="115000"/>
              </a:lnSpc>
              <a:spcBef>
                <a:spcPts val="0"/>
              </a:spcBef>
              <a:spcAft>
                <a:spcPts val="0"/>
              </a:spcAft>
              <a:buClr>
                <a:schemeClr val="dk1"/>
              </a:buClr>
              <a:buSzPts val="1400"/>
              <a:buChar char="●"/>
            </a:pPr>
            <a:r>
              <a:rPr lang="en">
                <a:solidFill>
                  <a:schemeClr val="dk1"/>
                </a:solidFill>
              </a:rPr>
              <a:t>Keep for a minimum of 10 years (DoEdu, DoTrans)</a:t>
            </a:r>
            <a:endParaRPr>
              <a:solidFill>
                <a:schemeClr val="dk1"/>
              </a:solidFill>
            </a:endParaRPr>
          </a:p>
          <a:p>
            <a:pPr indent="0" lvl="0" marL="0" rtl="0" algn="l">
              <a:lnSpc>
                <a:spcPct val="115000"/>
              </a:lnSpc>
              <a:spcBef>
                <a:spcPts val="0"/>
              </a:spcBef>
              <a:spcAft>
                <a:spcPts val="0"/>
              </a:spcAft>
              <a:buNone/>
            </a:pPr>
            <a:r>
              <a:t/>
            </a:r>
            <a:endParaRPr>
              <a:solidFill>
                <a:schemeClr val="dk1"/>
              </a:solidFill>
            </a:endParaRPr>
          </a:p>
          <a:p>
            <a:pPr indent="0" lvl="0" marL="0" rtl="0" algn="l">
              <a:lnSpc>
                <a:spcPct val="115000"/>
              </a:lnSpc>
              <a:spcBef>
                <a:spcPts val="0"/>
              </a:spcBef>
              <a:spcAft>
                <a:spcPts val="0"/>
              </a:spcAft>
              <a:buNone/>
            </a:pPr>
            <a:r>
              <a:rPr lang="en">
                <a:solidFill>
                  <a:schemeClr val="dk1"/>
                </a:solidFill>
              </a:rPr>
              <a:t>They also discovered that the state schools that are part of TDR are subject to the Texas State University Records Retention Schedule.</a:t>
            </a:r>
            <a:endParaRPr>
              <a:solidFill>
                <a:schemeClr val="dk1"/>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 name="Shape 169"/>
        <p:cNvGrpSpPr/>
        <p:nvPr/>
      </p:nvGrpSpPr>
      <p:grpSpPr>
        <a:xfrm>
          <a:off x="0" y="0"/>
          <a:ext cx="0" cy="0"/>
          <a:chOff x="0" y="0"/>
          <a:chExt cx="0" cy="0"/>
        </a:xfrm>
      </p:grpSpPr>
      <p:sp>
        <p:nvSpPr>
          <p:cNvPr id="170" name="Google Shape;170;g2ff2dd47ea8_0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1" name="Google Shape;171;g2ff2dd47ea8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Phase two focused on current TDR functionality that might affect </a:t>
            </a:r>
            <a:r>
              <a:rPr lang="en">
                <a:solidFill>
                  <a:schemeClr val="dk1"/>
                </a:solidFill>
              </a:rPr>
              <a:t>data retention policies and practices.  The group looked about both dataverse that platform that TDR is built on and Chronopolis where published in TDR is also preserved.</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3" name="Shape 193"/>
        <p:cNvGrpSpPr/>
        <p:nvPr/>
      </p:nvGrpSpPr>
      <p:grpSpPr>
        <a:xfrm>
          <a:off x="0" y="0"/>
          <a:ext cx="0" cy="0"/>
          <a:chOff x="0" y="0"/>
          <a:chExt cx="0" cy="0"/>
        </a:xfrm>
      </p:grpSpPr>
      <p:sp>
        <p:nvSpPr>
          <p:cNvPr id="194" name="Google Shape;194;g2ff2dd47ea8_0_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5" name="Google Shape;195;g2ff2dd47ea8_0_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During phase 3, the working group established the criteria for data retention.  All dataset owners will have at least 6 months notice before any dataset is deaccessioned by TDR to allow them to follow a course of action to </a:t>
            </a:r>
            <a:r>
              <a:rPr lang="en"/>
              <a:t>enable</a:t>
            </a:r>
            <a:r>
              <a:rPr lang="en"/>
              <a:t> the dataset to be retained in TDR such as updating metadata or paying a fee to retain the dataset.</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For unpublished datasets, datasets that are older than 5 years old are eligible for </a:t>
            </a:r>
            <a:r>
              <a:rPr lang="en"/>
              <a:t>deletion</a:t>
            </a:r>
            <a:r>
              <a:rPr lang="en"/>
              <a:t>.  It is recommended that dataset owners publish the datasets.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For published datasets, datasets that are older than 10 years and bigger than 5 GB are eligible for deaccession if they do not meet at least one of the following </a:t>
            </a:r>
            <a:r>
              <a:rPr lang="en"/>
              <a:t>criteria</a:t>
            </a:r>
            <a:endParaRPr/>
          </a:p>
          <a:p>
            <a:pPr indent="-298450" lvl="0" marL="457200" rtl="0" algn="l">
              <a:spcBef>
                <a:spcPts val="0"/>
              </a:spcBef>
              <a:spcAft>
                <a:spcPts val="0"/>
              </a:spcAft>
              <a:buSzPts val="1100"/>
              <a:buChar char="●"/>
            </a:pPr>
            <a:r>
              <a:rPr lang="en"/>
              <a:t>Associated with a publication</a:t>
            </a:r>
            <a:endParaRPr/>
          </a:p>
          <a:p>
            <a:pPr indent="-298450" lvl="0" marL="457200" rtl="0" algn="l">
              <a:spcBef>
                <a:spcPts val="0"/>
              </a:spcBef>
              <a:spcAft>
                <a:spcPts val="0"/>
              </a:spcAft>
              <a:buSzPts val="1100"/>
              <a:buChar char="●"/>
            </a:pPr>
            <a:r>
              <a:rPr lang="en"/>
              <a:t>Associated with a grant that was completed less than 20 years ago</a:t>
            </a:r>
            <a:endParaRPr/>
          </a:p>
          <a:p>
            <a:pPr indent="-298450" lvl="0" marL="457200" rtl="0" algn="l">
              <a:spcBef>
                <a:spcPts val="0"/>
              </a:spcBef>
              <a:spcAft>
                <a:spcPts val="0"/>
              </a:spcAft>
              <a:buSzPts val="1100"/>
              <a:buChar char="●"/>
            </a:pPr>
            <a:r>
              <a:rPr lang="en"/>
              <a:t>Cited at least once</a:t>
            </a:r>
            <a:endParaRPr/>
          </a:p>
          <a:p>
            <a:pPr indent="-298450" lvl="0" marL="457200" rtl="0" algn="l">
              <a:spcBef>
                <a:spcPts val="0"/>
              </a:spcBef>
              <a:spcAft>
                <a:spcPts val="0"/>
              </a:spcAft>
              <a:buSzPts val="1100"/>
              <a:buChar char="●"/>
            </a:pPr>
            <a:r>
              <a:rPr lang="en"/>
              <a:t>Downloaded at least once  in the last 5 years</a:t>
            </a:r>
            <a:endParaRPr/>
          </a:p>
          <a:p>
            <a:pPr indent="-298450" lvl="0" marL="457200" rtl="0" algn="l">
              <a:spcBef>
                <a:spcPts val="0"/>
              </a:spcBef>
              <a:spcAft>
                <a:spcPts val="0"/>
              </a:spcAft>
              <a:buSzPts val="1100"/>
              <a:buChar char="●"/>
            </a:pPr>
            <a:r>
              <a:rPr lang="en"/>
              <a:t>Updated with a major revision in the last 3 years</a:t>
            </a:r>
            <a:endParaRPr/>
          </a:p>
          <a:p>
            <a:pPr indent="0" lvl="0" marL="0" rtl="0" algn="l">
              <a:spcBef>
                <a:spcPts val="0"/>
              </a:spcBef>
              <a:spcAft>
                <a:spcPts val="0"/>
              </a:spcAft>
              <a:buNone/>
            </a:pPr>
            <a:r>
              <a:rPr lang="en"/>
              <a:t>All of these </a:t>
            </a:r>
            <a:r>
              <a:rPr lang="en"/>
              <a:t>criteria</a:t>
            </a:r>
            <a:r>
              <a:rPr lang="en"/>
              <a:t> can be checked by running scripts on the metadata through the API.</a:t>
            </a:r>
            <a:endParaRPr/>
          </a:p>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1" name="Shape 201"/>
        <p:cNvGrpSpPr/>
        <p:nvPr/>
      </p:nvGrpSpPr>
      <p:grpSpPr>
        <a:xfrm>
          <a:off x="0" y="0"/>
          <a:ext cx="0" cy="0"/>
          <a:chOff x="0" y="0"/>
          <a:chExt cx="0" cy="0"/>
        </a:xfrm>
      </p:grpSpPr>
      <p:sp>
        <p:nvSpPr>
          <p:cNvPr id="202" name="Google Shape;202;g2ff2dd47ea8_0_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3" name="Google Shape;203;g2ff2dd47ea8_0_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working group plans to submit their recommendations to the TDR steering committee in the beginning of 2025.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 first recommendation will be a data retention policy and workflow including language to update the existing documentation and sample communication to users regarding the implementation of the policy and regarding the possible deaccessioning of flagged datasets.  Plans are to begin checking dataset </a:t>
            </a:r>
            <a:r>
              <a:rPr lang="en"/>
              <a:t>criteria</a:t>
            </a:r>
            <a:r>
              <a:rPr lang="en"/>
              <a:t> in June 2026.</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There are still a few issues that need to be resolved such as assuring that our </a:t>
            </a:r>
            <a:r>
              <a:rPr lang="en"/>
              <a:t>policy</a:t>
            </a:r>
            <a:r>
              <a:rPr lang="en"/>
              <a:t> and workflow abide by the </a:t>
            </a:r>
            <a:r>
              <a:rPr lang="en"/>
              <a:t>Texas State University Records Retention Schedule</a:t>
            </a:r>
            <a:r>
              <a:rPr lang="en"/>
              <a:t> and exactly how researchers can pay to store their data longer in TDR.</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0" name="Shape 210"/>
        <p:cNvGrpSpPr/>
        <p:nvPr/>
      </p:nvGrpSpPr>
      <p:grpSpPr>
        <a:xfrm>
          <a:off x="0" y="0"/>
          <a:ext cx="0" cy="0"/>
          <a:chOff x="0" y="0"/>
          <a:chExt cx="0" cy="0"/>
        </a:xfrm>
      </p:grpSpPr>
      <p:sp>
        <p:nvSpPr>
          <p:cNvPr id="211" name="Google Shape;211;g2fc9536b83d_0_75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2" name="Google Shape;212;g2fc9536b83d_0_7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last TDR project we want to give an update on is the Larger Data Storage project.</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This project began as a pilot project in 2019 between </a:t>
            </a:r>
            <a:r>
              <a:rPr lang="en"/>
              <a:t>the Texas Digital Libraries (</a:t>
            </a:r>
            <a:r>
              <a:rPr lang="en"/>
              <a:t>TDL), </a:t>
            </a:r>
            <a:r>
              <a:rPr lang="en"/>
              <a:t>University</a:t>
            </a:r>
            <a:r>
              <a:rPr lang="en"/>
              <a:t> of Texas Libraries and the Texas Advanced Computing Center (TACC)  entitled Digital Object LifeCycle or DOLCe project.</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This proof-of-concept project tested whether it was feasible to attach a separate storage location for larger data to the Dataverse platform.  The project was able to take input from the different stakeholders to decide on what functionality was required and to work with Dataverse developers to implement this functionality.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7" name="Shape 217"/>
        <p:cNvGrpSpPr/>
        <p:nvPr/>
      </p:nvGrpSpPr>
      <p:grpSpPr>
        <a:xfrm>
          <a:off x="0" y="0"/>
          <a:ext cx="0" cy="0"/>
          <a:chOff x="0" y="0"/>
          <a:chExt cx="0" cy="0"/>
        </a:xfrm>
      </p:grpSpPr>
      <p:sp>
        <p:nvSpPr>
          <p:cNvPr id="218" name="Google Shape;218;g30379976f1d_1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9" name="Google Shape;219;g30379976f1d_1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DOLCe project proved </a:t>
            </a:r>
            <a:r>
              <a:rPr lang="en"/>
              <a:t>mostly</a:t>
            </a:r>
            <a:r>
              <a:rPr lang="en"/>
              <a:t> successful.</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Researchers are able to use trusted remote storage at TACC called Corral to store their data.</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If a researcher requests TACC storage, </a:t>
            </a:r>
            <a:endParaRPr/>
          </a:p>
          <a:p>
            <a:pPr indent="0" lvl="0" marL="0" rtl="0" algn="l">
              <a:spcBef>
                <a:spcPts val="0"/>
              </a:spcBef>
              <a:spcAft>
                <a:spcPts val="0"/>
              </a:spcAft>
              <a:buNone/>
            </a:pPr>
            <a:r>
              <a:rPr lang="en"/>
              <a:t>They create their dataverse collection</a:t>
            </a:r>
            <a:endParaRPr/>
          </a:p>
          <a:p>
            <a:pPr indent="0" lvl="0" marL="0" rtl="0" algn="l">
              <a:spcBef>
                <a:spcPts val="0"/>
              </a:spcBef>
              <a:spcAft>
                <a:spcPts val="0"/>
              </a:spcAft>
              <a:buNone/>
            </a:pPr>
            <a:r>
              <a:rPr lang="en"/>
              <a:t>Then a superuser at TDR can configure that collection to use Corral to store the data</a:t>
            </a:r>
            <a:endParaRPr/>
          </a:p>
          <a:p>
            <a:pPr indent="0" lvl="0" marL="0" rtl="0" algn="l">
              <a:spcBef>
                <a:spcPts val="0"/>
              </a:spcBef>
              <a:spcAft>
                <a:spcPts val="0"/>
              </a:spcAft>
              <a:buNone/>
            </a:pPr>
            <a:r>
              <a:rPr lang="en"/>
              <a:t>Then the researcher can upload their data to Corral through their Dataverse collection.</a:t>
            </a:r>
            <a:endParaRPr/>
          </a:p>
          <a:p>
            <a:pPr indent="0" lvl="0" marL="0" rtl="0" algn="l">
              <a:spcBef>
                <a:spcPts val="0"/>
              </a:spcBef>
              <a:spcAft>
                <a:spcPts val="0"/>
              </a:spcAft>
              <a:buNone/>
            </a:pPr>
            <a:r>
              <a:rPr lang="en"/>
              <a:t>Note that all the datasets in that Dataverse collection must be stored in remote storage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4" name="Shape 224"/>
        <p:cNvGrpSpPr/>
        <p:nvPr/>
      </p:nvGrpSpPr>
      <p:grpSpPr>
        <a:xfrm>
          <a:off x="0" y="0"/>
          <a:ext cx="0" cy="0"/>
          <a:chOff x="0" y="0"/>
          <a:chExt cx="0" cy="0"/>
        </a:xfrm>
      </p:grpSpPr>
      <p:sp>
        <p:nvSpPr>
          <p:cNvPr id="225" name="Google Shape;225;g30379976f1d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6" name="Google Shape;226;g30379976f1d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Even though the DOLCe project proved </a:t>
            </a:r>
            <a:r>
              <a:rPr lang="en"/>
              <a:t>successful</a:t>
            </a:r>
            <a:r>
              <a:rPr lang="en"/>
              <a:t> in attaching remote storage, it did not test the feasibility of storing larger datasets.  And preliminary testing indicated that although uploading files into remote storage through the regular Dataverse interface seemed to work, there might be problems in downloading large files.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 current focus is to expand on the success of the DOLCe project to support larger datasets </a:t>
            </a:r>
            <a:r>
              <a:rPr lang="en"/>
              <a:t>which</a:t>
            </a:r>
            <a:r>
              <a:rPr lang="en"/>
              <a:t> is currently defined as more than 50GB by</a:t>
            </a:r>
            <a:endParaRPr/>
          </a:p>
          <a:p>
            <a:pPr indent="0" lvl="0" marL="0" rtl="0" algn="l">
              <a:spcBef>
                <a:spcPts val="0"/>
              </a:spcBef>
              <a:spcAft>
                <a:spcPts val="0"/>
              </a:spcAft>
              <a:buNone/>
            </a:pPr>
            <a:r>
              <a:t/>
            </a:r>
            <a:endParaRPr/>
          </a:p>
          <a:p>
            <a:pPr indent="-298450" lvl="0" marL="457200" rtl="0" algn="l">
              <a:spcBef>
                <a:spcPts val="0"/>
              </a:spcBef>
              <a:spcAft>
                <a:spcPts val="0"/>
              </a:spcAft>
              <a:buSzPts val="1100"/>
              <a:buChar char="●"/>
            </a:pPr>
            <a:r>
              <a:rPr lang="en"/>
              <a:t>Developing larger data storage service model</a:t>
            </a:r>
            <a:endParaRPr/>
          </a:p>
          <a:p>
            <a:pPr indent="-298450" lvl="0" marL="457200" rtl="0" algn="l">
              <a:spcBef>
                <a:spcPts val="0"/>
              </a:spcBef>
              <a:spcAft>
                <a:spcPts val="0"/>
              </a:spcAft>
              <a:buSzPts val="1100"/>
              <a:buChar char="●"/>
            </a:pPr>
            <a:r>
              <a:rPr lang="en"/>
              <a:t>Exploring cost recovery options</a:t>
            </a:r>
            <a:endParaRPr/>
          </a:p>
          <a:p>
            <a:pPr indent="-298450" lvl="0" marL="457200" rtl="0" algn="l">
              <a:spcBef>
                <a:spcPts val="0"/>
              </a:spcBef>
              <a:spcAft>
                <a:spcPts val="0"/>
              </a:spcAft>
              <a:buSzPts val="1100"/>
              <a:buChar char="●"/>
            </a:pPr>
            <a:r>
              <a:rPr lang="en"/>
              <a:t>Guiding development of new TDR functionality</a:t>
            </a:r>
            <a:endParaRPr/>
          </a:p>
          <a:p>
            <a:pPr indent="-298450" lvl="0" marL="457200" rtl="0" algn="l">
              <a:spcBef>
                <a:spcPts val="0"/>
              </a:spcBef>
              <a:spcAft>
                <a:spcPts val="0"/>
              </a:spcAft>
              <a:buSzPts val="1100"/>
              <a:buChar char="●"/>
            </a:pPr>
            <a:r>
              <a:rPr lang="en"/>
              <a:t>Creating new documentation related to management of larger datasets in TDR</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1" name="Shape 231"/>
        <p:cNvGrpSpPr/>
        <p:nvPr/>
      </p:nvGrpSpPr>
      <p:grpSpPr>
        <a:xfrm>
          <a:off x="0" y="0"/>
          <a:ext cx="0" cy="0"/>
          <a:chOff x="0" y="0"/>
          <a:chExt cx="0" cy="0"/>
        </a:xfrm>
      </p:grpSpPr>
      <p:sp>
        <p:nvSpPr>
          <p:cNvPr id="232" name="Google Shape;232;g30379976f1d_1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3" name="Google Shape;233;g30379976f1d_1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current working group has received a one-time $50,000 allocation from TDL to work on the larger data storage project.</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These funds will go towards hiring a </a:t>
            </a:r>
            <a:r>
              <a:rPr lang="en">
                <a:solidFill>
                  <a:schemeClr val="dk1"/>
                </a:solidFill>
              </a:rPr>
              <a:t>software developer to expand TDR’s ability to support larger data, by adding new functionality to the Dataverse codebase.  </a:t>
            </a:r>
            <a:endParaRPr>
              <a:solidFill>
                <a:schemeClr val="dk1"/>
              </a:solidFill>
            </a:endParaRPr>
          </a:p>
          <a:p>
            <a:pPr indent="0" lvl="0" marL="0" rtl="0" algn="l">
              <a:spcBef>
                <a:spcPts val="0"/>
              </a:spcBef>
              <a:spcAft>
                <a:spcPts val="0"/>
              </a:spcAft>
              <a:buNone/>
            </a:pPr>
            <a:r>
              <a:t/>
            </a:r>
            <a:endParaRPr/>
          </a:p>
          <a:p>
            <a:pPr indent="0" lvl="0" marL="0" rtl="0" algn="l">
              <a:spcBef>
                <a:spcPts val="0"/>
              </a:spcBef>
              <a:spcAft>
                <a:spcPts val="0"/>
              </a:spcAft>
              <a:buNone/>
            </a:pPr>
            <a:r>
              <a:rPr lang="en"/>
              <a:t>So far the working group has d</a:t>
            </a:r>
            <a:r>
              <a:rPr lang="en"/>
              <a:t>eveloped recommendations documents which the TDR Steering committee has accepted.  There are currently working on </a:t>
            </a:r>
            <a:r>
              <a:rPr lang="en"/>
              <a:t>prioritizing</a:t>
            </a:r>
            <a:r>
              <a:rPr lang="en"/>
              <a:t> the list of tasks to carry out.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 plan is to have the call for development go out in the next few weeks and a developer hired by January.</a:t>
            </a:r>
            <a:endParaRPr/>
          </a:p>
          <a:p>
            <a:pPr indent="0" lvl="0" marL="0" rtl="0" algn="l">
              <a:spcBef>
                <a:spcPts val="0"/>
              </a:spcBef>
              <a:spcAft>
                <a:spcPts val="0"/>
              </a:spcAft>
              <a:buNone/>
            </a:pPr>
            <a:r>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 name="Shape 238"/>
        <p:cNvGrpSpPr/>
        <p:nvPr/>
      </p:nvGrpSpPr>
      <p:grpSpPr>
        <a:xfrm>
          <a:off x="0" y="0"/>
          <a:ext cx="0" cy="0"/>
          <a:chOff x="0" y="0"/>
          <a:chExt cx="0" cy="0"/>
        </a:xfrm>
      </p:grpSpPr>
      <p:sp>
        <p:nvSpPr>
          <p:cNvPr id="239" name="Google Shape;239;g2ff2dd47ea8_0_4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0" name="Google Shape;240;g2ff2dd47ea8_0_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1200"/>
              </a:spcBef>
              <a:spcAft>
                <a:spcPts val="0"/>
              </a:spcAft>
              <a:buNone/>
            </a:pPr>
            <a:r>
              <a:rPr lang="en"/>
              <a:t>Thank you,</a:t>
            </a:r>
            <a:endParaRPr/>
          </a:p>
          <a:p>
            <a:pPr indent="0" lvl="0" marL="0" rtl="0" algn="l">
              <a:lnSpc>
                <a:spcPct val="115000"/>
              </a:lnSpc>
              <a:spcBef>
                <a:spcPts val="1200"/>
              </a:spcBef>
              <a:spcAft>
                <a:spcPts val="1200"/>
              </a:spcAft>
              <a:buNone/>
            </a:pPr>
            <a:r>
              <a:rPr lang="en"/>
              <a:t>Any Questions?</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 name="Shape 67"/>
        <p:cNvGrpSpPr/>
        <p:nvPr/>
      </p:nvGrpSpPr>
      <p:grpSpPr>
        <a:xfrm>
          <a:off x="0" y="0"/>
          <a:ext cx="0" cy="0"/>
          <a:chOff x="0" y="0"/>
          <a:chExt cx="0" cy="0"/>
        </a:xfrm>
      </p:grpSpPr>
      <p:sp>
        <p:nvSpPr>
          <p:cNvPr id="68" name="Google Shape;68;g2fc9536b83d_0_6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9" name="Google Shape;69;g2fc9536b83d_0_6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1200"/>
              </a:spcBef>
              <a:spcAft>
                <a:spcPts val="0"/>
              </a:spcAft>
              <a:buNone/>
            </a:pPr>
            <a:r>
              <a:rPr lang="en">
                <a:solidFill>
                  <a:schemeClr val="dk1"/>
                </a:solidFill>
              </a:rPr>
              <a:t>Currently </a:t>
            </a:r>
            <a:r>
              <a:rPr lang="en">
                <a:solidFill>
                  <a:srgbClr val="333333"/>
                </a:solidFill>
              </a:rPr>
              <a:t>12 institutions participate in the TDR. Each participating university has its own branded Dataverse collection with 2TB of storage space within the overall repository, which it can use to showcase its researcher contributions and Dataverse sub-collections.  </a:t>
            </a:r>
            <a:endParaRPr>
              <a:solidFill>
                <a:srgbClr val="333333"/>
              </a:solidFill>
            </a:endParaRPr>
          </a:p>
          <a:p>
            <a:pPr indent="0" lvl="0" marL="0" rtl="0" algn="l">
              <a:spcBef>
                <a:spcPts val="1200"/>
              </a:spcBef>
              <a:spcAft>
                <a:spcPts val="0"/>
              </a:spcAft>
              <a:buClr>
                <a:schemeClr val="dk1"/>
              </a:buClr>
              <a:buSzPts val="1100"/>
              <a:buFont typeface="Arial"/>
              <a:buNone/>
            </a:pPr>
            <a:r>
              <a:rPr lang="en">
                <a:solidFill>
                  <a:schemeClr val="dk1"/>
                </a:solidFill>
              </a:rPr>
              <a:t>The TDR Steering Committee is the mechanism for local Data Repository Liaisons at TDR member institutions to provide the Texas Digital Library feedback and make decisions about TDR services. The purpose of the Committee is to provide strategic planning support and policy oversight and guide the direction of programs and services. Membership consists of one Data Repository Liaison from each TDR member institution as well as the Texas Digital Library’s TDR Services Manager.  I am the representative for Southern Methodist University.</a:t>
            </a:r>
            <a:endParaRPr>
              <a:solidFill>
                <a:srgbClr val="333333"/>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g2fc9536b83d_0_67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6" name="Google Shape;86;g2fc9536b83d_0_6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The Steering Committee has two standing committees:  “Assessment” and “Training and Outreach.”  The Steering Committee also has the discretion to establish ad hoc Working Groups. Currently there are groups working on a Data Retention Policy, Format Best Practices, Larger Data Storage, a Preservation Policy, Sensitive Data Policy and Best Practices, and Training Videos</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2fc9536b83d_0_68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2" name="Google Shape;92;g2fc9536b83d_0_6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Today, we will highlight </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The results and analysis of a user survey sent by the assessment standing committee</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The nearly completed data retention policy, and </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The ongoing work of the larger dataset storage working group</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g2fc9536b83d_0_68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8" name="Google Shape;98;g2fc9536b83d_0_6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marR="203200" rtl="0" algn="l">
              <a:lnSpc>
                <a:spcPct val="115000"/>
              </a:lnSpc>
              <a:spcBef>
                <a:spcPts val="600"/>
              </a:spcBef>
              <a:spcAft>
                <a:spcPts val="0"/>
              </a:spcAft>
              <a:buNone/>
            </a:pPr>
            <a:r>
              <a:rPr lang="en">
                <a:solidFill>
                  <a:srgbClr val="444444"/>
                </a:solidFill>
              </a:rPr>
              <a:t>TDR conducted a survey in Spring 2022 in order to find out who uses the TDR, why they use TDR, how they use the TDR, and what research data management (or RDM) best practices they follow.</a:t>
            </a:r>
            <a:endParaRPr>
              <a:solidFill>
                <a:srgbClr val="444444"/>
              </a:solidFill>
            </a:endParaRPr>
          </a:p>
          <a:p>
            <a:pPr indent="0" lvl="0" marL="0" marR="203200" rtl="0" algn="l">
              <a:lnSpc>
                <a:spcPct val="115000"/>
              </a:lnSpc>
              <a:spcBef>
                <a:spcPts val="600"/>
              </a:spcBef>
              <a:spcAft>
                <a:spcPts val="0"/>
              </a:spcAft>
              <a:buClr>
                <a:schemeClr val="dk1"/>
              </a:buClr>
              <a:buSzPts val="1100"/>
              <a:buFont typeface="Arial"/>
              <a:buNone/>
            </a:pPr>
            <a:r>
              <a:t/>
            </a:r>
            <a:endParaRPr>
              <a:solidFill>
                <a:srgbClr val="444444"/>
              </a:solidFill>
            </a:endParaRPr>
          </a:p>
          <a:p>
            <a:pPr indent="0" lvl="0" marL="0" rtl="0" algn="l">
              <a:spcBef>
                <a:spcPts val="0"/>
              </a:spcBef>
              <a:spcAft>
                <a:spcPts val="0"/>
              </a:spcAft>
              <a:buNone/>
            </a:pPr>
            <a:r>
              <a:rPr lang="en"/>
              <a:t>The survey had 43 questions covering the areas of creating dataverse collections, depositing datasets, downloading datasets in addition to general questions.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g2fc9536b83d_0_80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6" name="Google Shape;116;g2fc9536b83d_0_8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marR="203200" rtl="0" algn="l">
              <a:lnSpc>
                <a:spcPct val="115000"/>
              </a:lnSpc>
              <a:spcBef>
                <a:spcPts val="600"/>
              </a:spcBef>
              <a:spcAft>
                <a:spcPts val="0"/>
              </a:spcAft>
              <a:buNone/>
            </a:pPr>
            <a:r>
              <a:rPr lang="en">
                <a:solidFill>
                  <a:srgbClr val="444444"/>
                </a:solidFill>
              </a:rPr>
              <a:t>The survey was sent to 1027 users in February 2022.  After 7 weeks, the survey closed with 123 responses yielding a 12% response rate.  Response rates for individual TDR institutions ranged from 10-22%.</a:t>
            </a:r>
            <a:endParaRPr>
              <a:solidFill>
                <a:srgbClr val="444444"/>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Out of the 123 respondents, 44% were faculty members.  23% were non-faculty researchers.  12% graduate students. And 20% have another status such as librarian.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Because the survey was not anonymous we were able to look at respondents actual usage of TDR and compare them with non-respondents.  Survey respondents on average had more interaction with TDR than non-respondents.  Respondents have used TDR longer than non-respondents and were more likely to have created a dataverse collection and/or deposit a dataset than non-respondents.</a:t>
            </a:r>
            <a:endParaRPr>
              <a:solidFill>
                <a:srgbClr val="444444"/>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g2fc9536b83d_0_8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3" name="Google Shape;123;g2fc9536b83d_0_8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marR="203200" rtl="0" algn="l">
              <a:lnSpc>
                <a:spcPct val="115000"/>
              </a:lnSpc>
              <a:spcBef>
                <a:spcPts val="600"/>
              </a:spcBef>
              <a:spcAft>
                <a:spcPts val="0"/>
              </a:spcAft>
              <a:buNone/>
            </a:pPr>
            <a:r>
              <a:rPr lang="en">
                <a:solidFill>
                  <a:schemeClr val="dk1"/>
                </a:solidFill>
              </a:rPr>
              <a:t>In addition to </a:t>
            </a:r>
            <a:endParaRPr>
              <a:solidFill>
                <a:schemeClr val="dk1"/>
              </a:solidFill>
            </a:endParaRPr>
          </a:p>
          <a:p>
            <a:pPr indent="-298450" lvl="0" marL="457200" marR="203200" rtl="0" algn="l">
              <a:lnSpc>
                <a:spcPct val="115000"/>
              </a:lnSpc>
              <a:spcBef>
                <a:spcPts val="600"/>
              </a:spcBef>
              <a:spcAft>
                <a:spcPts val="0"/>
              </a:spcAft>
              <a:buClr>
                <a:schemeClr val="dk1"/>
              </a:buClr>
              <a:buSzPts val="1100"/>
              <a:buChar char="●"/>
            </a:pPr>
            <a:r>
              <a:rPr lang="en">
                <a:solidFill>
                  <a:schemeClr val="dk1"/>
                </a:solidFill>
              </a:rPr>
              <a:t>summarizing the responses to the survey in a report</a:t>
            </a:r>
            <a:endParaRPr>
              <a:solidFill>
                <a:schemeClr val="dk1"/>
              </a:solidFill>
            </a:endParaRPr>
          </a:p>
          <a:p>
            <a:pPr indent="0" lvl="0" marL="0" marR="203200" rtl="0" algn="l">
              <a:lnSpc>
                <a:spcPct val="115000"/>
              </a:lnSpc>
              <a:spcBef>
                <a:spcPts val="600"/>
              </a:spcBef>
              <a:spcAft>
                <a:spcPts val="0"/>
              </a:spcAft>
              <a:buNone/>
            </a:pPr>
            <a:r>
              <a:rPr lang="en">
                <a:solidFill>
                  <a:schemeClr val="dk1"/>
                </a:solidFill>
              </a:rPr>
              <a:t>the committee also created</a:t>
            </a:r>
            <a:endParaRPr>
              <a:solidFill>
                <a:schemeClr val="dk1"/>
              </a:solidFill>
            </a:endParaRPr>
          </a:p>
          <a:p>
            <a:pPr indent="-298450" lvl="0" marL="457200" marR="203200" rtl="0" algn="l">
              <a:lnSpc>
                <a:spcPct val="115000"/>
              </a:lnSpc>
              <a:spcBef>
                <a:spcPts val="600"/>
              </a:spcBef>
              <a:spcAft>
                <a:spcPts val="0"/>
              </a:spcAft>
              <a:buClr>
                <a:schemeClr val="dk1"/>
              </a:buClr>
              <a:buSzPts val="1100"/>
              <a:buChar char="●"/>
            </a:pPr>
            <a:r>
              <a:rPr lang="en">
                <a:solidFill>
                  <a:schemeClr val="dk1"/>
                </a:solidFill>
              </a:rPr>
              <a:t>profiles for different users such as faculty, non-faculty researcher, and graduate student; </a:t>
            </a:r>
            <a:endParaRPr>
              <a:solidFill>
                <a:schemeClr val="dk1"/>
              </a:solidFill>
            </a:endParaRPr>
          </a:p>
          <a:p>
            <a:pPr indent="-298450" lvl="0" marL="457200" marR="203200" rtl="0" algn="l">
              <a:lnSpc>
                <a:spcPct val="115000"/>
              </a:lnSpc>
              <a:spcBef>
                <a:spcPts val="0"/>
              </a:spcBef>
              <a:spcAft>
                <a:spcPts val="0"/>
              </a:spcAft>
              <a:buClr>
                <a:schemeClr val="dk1"/>
              </a:buClr>
              <a:buSzPts val="1100"/>
              <a:buChar char="●"/>
            </a:pPr>
            <a:r>
              <a:rPr lang="en">
                <a:solidFill>
                  <a:schemeClr val="dk1"/>
                </a:solidFill>
              </a:rPr>
              <a:t>a workflow of when a typical user creates a dataverse collection or deposits a dataset after creating an account, and </a:t>
            </a:r>
            <a:endParaRPr>
              <a:solidFill>
                <a:schemeClr val="dk1"/>
              </a:solidFill>
            </a:endParaRPr>
          </a:p>
          <a:p>
            <a:pPr indent="-298450" lvl="0" marL="457200" marR="203200" rtl="0" algn="l">
              <a:lnSpc>
                <a:spcPct val="115000"/>
              </a:lnSpc>
              <a:spcBef>
                <a:spcPts val="0"/>
              </a:spcBef>
              <a:spcAft>
                <a:spcPts val="0"/>
              </a:spcAft>
              <a:buClr>
                <a:schemeClr val="dk1"/>
              </a:buClr>
              <a:buSzPts val="1100"/>
              <a:buChar char="●"/>
            </a:pPr>
            <a:r>
              <a:rPr lang="en">
                <a:solidFill>
                  <a:schemeClr val="dk1"/>
                </a:solidFill>
              </a:rPr>
              <a:t>a PowerBI dashboard which </a:t>
            </a:r>
            <a:endParaRPr>
              <a:solidFill>
                <a:schemeClr val="dk1"/>
              </a:solidFill>
            </a:endParaRPr>
          </a:p>
          <a:p>
            <a:pPr indent="-298450" lvl="1" marL="914400" marR="203200" rtl="0" algn="l">
              <a:lnSpc>
                <a:spcPct val="115000"/>
              </a:lnSpc>
              <a:spcBef>
                <a:spcPts val="0"/>
              </a:spcBef>
              <a:spcAft>
                <a:spcPts val="0"/>
              </a:spcAft>
              <a:buClr>
                <a:schemeClr val="dk1"/>
              </a:buClr>
              <a:buSzPts val="1100"/>
              <a:buChar char="○"/>
            </a:pPr>
            <a:r>
              <a:rPr lang="en">
                <a:solidFill>
                  <a:schemeClr val="dk1"/>
                </a:solidFill>
              </a:rPr>
              <a:t>allows for the filtering of the data to specific institutions or by user role and</a:t>
            </a:r>
            <a:endParaRPr>
              <a:solidFill>
                <a:schemeClr val="dk1"/>
              </a:solidFill>
            </a:endParaRPr>
          </a:p>
          <a:p>
            <a:pPr indent="-298450" lvl="1" marL="914400" marR="203200" rtl="0" algn="l">
              <a:lnSpc>
                <a:spcPct val="115000"/>
              </a:lnSpc>
              <a:spcBef>
                <a:spcPts val="0"/>
              </a:spcBef>
              <a:spcAft>
                <a:spcPts val="0"/>
              </a:spcAft>
              <a:buClr>
                <a:schemeClr val="dk1"/>
              </a:buClr>
              <a:buSzPts val="1100"/>
              <a:buChar char="○"/>
            </a:pPr>
            <a:r>
              <a:rPr lang="en">
                <a:solidFill>
                  <a:schemeClr val="dk1"/>
                </a:solidFill>
              </a:rPr>
              <a:t>organizes the open-ended questions by theme</a:t>
            </a:r>
            <a:endParaRPr>
              <a:solidFill>
                <a:schemeClr val="dk1"/>
              </a:solidFill>
            </a:endParaRPr>
          </a:p>
          <a:p>
            <a:pPr indent="0" lvl="0" marL="0" marR="203200" rtl="0" algn="l">
              <a:lnSpc>
                <a:spcPct val="115000"/>
              </a:lnSpc>
              <a:spcBef>
                <a:spcPts val="600"/>
              </a:spcBef>
              <a:spcAft>
                <a:spcPts val="0"/>
              </a:spcAft>
              <a:buNone/>
            </a:pPr>
            <a:r>
              <a:rPr lang="en">
                <a:solidFill>
                  <a:schemeClr val="dk1"/>
                </a:solidFill>
              </a:rPr>
              <a:t>The report and data are </a:t>
            </a:r>
            <a:r>
              <a:rPr lang="en">
                <a:solidFill>
                  <a:schemeClr val="dk1"/>
                </a:solidFill>
              </a:rPr>
              <a:t>available</a:t>
            </a:r>
            <a:r>
              <a:rPr lang="en">
                <a:solidFill>
                  <a:schemeClr val="dk1"/>
                </a:solidFill>
              </a:rPr>
              <a:t> in the TDL DSpace repository and in TDR. </a:t>
            </a:r>
            <a:endParaRPr>
              <a:solidFill>
                <a:schemeClr val="dk1"/>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g2fc9536b83d_0_78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1" name="Google Shape;131;g2fc9536b83d_0_7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marR="203200" rtl="0" algn="l">
              <a:lnSpc>
                <a:spcPct val="115000"/>
              </a:lnSpc>
              <a:spcBef>
                <a:spcPts val="600"/>
              </a:spcBef>
              <a:spcAft>
                <a:spcPts val="0"/>
              </a:spcAft>
              <a:buNone/>
            </a:pPr>
            <a:r>
              <a:rPr lang="en">
                <a:solidFill>
                  <a:srgbClr val="444444"/>
                </a:solidFill>
              </a:rPr>
              <a:t>The survey found that TDR is used because sharing data is important, because the TDR is free and easy to use, and because users want to support open science.</a:t>
            </a:r>
            <a:endParaRPr>
              <a:solidFill>
                <a:srgbClr val="444444"/>
              </a:solidFill>
            </a:endParaRPr>
          </a:p>
          <a:p>
            <a:pPr indent="0" lvl="0" marL="0" marR="203200" rtl="0" algn="l">
              <a:lnSpc>
                <a:spcPct val="115000"/>
              </a:lnSpc>
              <a:spcBef>
                <a:spcPts val="600"/>
              </a:spcBef>
              <a:spcAft>
                <a:spcPts val="0"/>
              </a:spcAft>
              <a:buNone/>
            </a:pPr>
            <a:r>
              <a:rPr lang="en">
                <a:solidFill>
                  <a:srgbClr val="444444"/>
                </a:solidFill>
              </a:rPr>
              <a:t>The main recommendations to TDR are that </a:t>
            </a:r>
            <a:endParaRPr>
              <a:solidFill>
                <a:srgbClr val="444444"/>
              </a:solidFill>
            </a:endParaRPr>
          </a:p>
          <a:p>
            <a:pPr indent="-298450" lvl="0" marL="457200" marR="203200" rtl="0" algn="l">
              <a:lnSpc>
                <a:spcPct val="115000"/>
              </a:lnSpc>
              <a:spcBef>
                <a:spcPts val="600"/>
              </a:spcBef>
              <a:spcAft>
                <a:spcPts val="0"/>
              </a:spcAft>
              <a:buClr>
                <a:srgbClr val="444444"/>
              </a:buClr>
              <a:buSzPts val="1100"/>
              <a:buChar char="●"/>
            </a:pPr>
            <a:r>
              <a:rPr lang="en">
                <a:solidFill>
                  <a:srgbClr val="444444"/>
                </a:solidFill>
              </a:rPr>
              <a:t>A committee investigate the possibility of updating the interface so that</a:t>
            </a:r>
            <a:endParaRPr>
              <a:solidFill>
                <a:srgbClr val="444444"/>
              </a:solidFill>
            </a:endParaRPr>
          </a:p>
          <a:p>
            <a:pPr indent="-298450" lvl="1" marL="914400" marR="203200" rtl="0" algn="l">
              <a:lnSpc>
                <a:spcPct val="115000"/>
              </a:lnSpc>
              <a:spcBef>
                <a:spcPts val="0"/>
              </a:spcBef>
              <a:spcAft>
                <a:spcPts val="0"/>
              </a:spcAft>
              <a:buClr>
                <a:srgbClr val="444444"/>
              </a:buClr>
              <a:buSzPts val="1100"/>
              <a:buChar char="○"/>
            </a:pPr>
            <a:r>
              <a:rPr lang="en">
                <a:solidFill>
                  <a:srgbClr val="444444"/>
                </a:solidFill>
              </a:rPr>
              <a:t>Required</a:t>
            </a:r>
            <a:r>
              <a:rPr lang="en">
                <a:solidFill>
                  <a:srgbClr val="444444"/>
                </a:solidFill>
              </a:rPr>
              <a:t> metadata be grouped together rather dispersed throughout the form</a:t>
            </a:r>
            <a:endParaRPr>
              <a:solidFill>
                <a:srgbClr val="444444"/>
              </a:solidFill>
            </a:endParaRPr>
          </a:p>
          <a:p>
            <a:pPr indent="-298450" lvl="1" marL="914400" marR="203200" rtl="0" algn="l">
              <a:lnSpc>
                <a:spcPct val="115000"/>
              </a:lnSpc>
              <a:spcBef>
                <a:spcPts val="0"/>
              </a:spcBef>
              <a:spcAft>
                <a:spcPts val="0"/>
              </a:spcAft>
              <a:buClr>
                <a:srgbClr val="444444"/>
              </a:buClr>
              <a:buSzPts val="1100"/>
              <a:buChar char="○"/>
            </a:pPr>
            <a:r>
              <a:rPr lang="en">
                <a:solidFill>
                  <a:srgbClr val="444444"/>
                </a:solidFill>
              </a:rPr>
              <a:t>Information about how to fill out each field be more researcher friendly</a:t>
            </a:r>
            <a:endParaRPr>
              <a:solidFill>
                <a:srgbClr val="444444"/>
              </a:solidFill>
            </a:endParaRPr>
          </a:p>
          <a:p>
            <a:pPr indent="-298450" lvl="0" marL="457200" marR="203200" rtl="0" algn="l">
              <a:lnSpc>
                <a:spcPct val="115000"/>
              </a:lnSpc>
              <a:spcBef>
                <a:spcPts val="0"/>
              </a:spcBef>
              <a:spcAft>
                <a:spcPts val="0"/>
              </a:spcAft>
              <a:buClr>
                <a:srgbClr val="444444"/>
              </a:buClr>
              <a:buSzPts val="1100"/>
              <a:buChar char="●"/>
            </a:pPr>
            <a:r>
              <a:rPr lang="en">
                <a:solidFill>
                  <a:srgbClr val="444444"/>
                </a:solidFill>
              </a:rPr>
              <a:t>TDR provide better training and instruction such as</a:t>
            </a:r>
            <a:endParaRPr>
              <a:solidFill>
                <a:srgbClr val="444444"/>
              </a:solidFill>
            </a:endParaRPr>
          </a:p>
          <a:p>
            <a:pPr indent="-298450" lvl="1" marL="914400" marR="203200" rtl="0" algn="l">
              <a:lnSpc>
                <a:spcPct val="115000"/>
              </a:lnSpc>
              <a:spcBef>
                <a:spcPts val="0"/>
              </a:spcBef>
              <a:spcAft>
                <a:spcPts val="0"/>
              </a:spcAft>
              <a:buClr>
                <a:srgbClr val="444444"/>
              </a:buClr>
              <a:buSzPts val="1100"/>
              <a:buChar char="○"/>
            </a:pPr>
            <a:r>
              <a:rPr lang="en">
                <a:solidFill>
                  <a:srgbClr val="444444"/>
                </a:solidFill>
              </a:rPr>
              <a:t>Provide README templates and </a:t>
            </a:r>
            <a:endParaRPr>
              <a:solidFill>
                <a:srgbClr val="444444"/>
              </a:solidFill>
            </a:endParaRPr>
          </a:p>
          <a:p>
            <a:pPr indent="-298450" lvl="1" marL="914400" marR="203200" rtl="0" algn="l">
              <a:lnSpc>
                <a:spcPct val="115000"/>
              </a:lnSpc>
              <a:spcBef>
                <a:spcPts val="0"/>
              </a:spcBef>
              <a:spcAft>
                <a:spcPts val="0"/>
              </a:spcAft>
              <a:buClr>
                <a:srgbClr val="444444"/>
              </a:buClr>
              <a:buSzPts val="1100"/>
              <a:buChar char="○"/>
            </a:pPr>
            <a:r>
              <a:rPr lang="en">
                <a:solidFill>
                  <a:srgbClr val="444444"/>
                </a:solidFill>
              </a:rPr>
              <a:t>Videos on</a:t>
            </a:r>
            <a:endParaRPr>
              <a:solidFill>
                <a:srgbClr val="444444"/>
              </a:solidFill>
            </a:endParaRPr>
          </a:p>
          <a:p>
            <a:pPr indent="-298450" lvl="2" marL="1371600" marR="203200" rtl="0" algn="l">
              <a:lnSpc>
                <a:spcPct val="115000"/>
              </a:lnSpc>
              <a:spcBef>
                <a:spcPts val="0"/>
              </a:spcBef>
              <a:spcAft>
                <a:spcPts val="0"/>
              </a:spcAft>
              <a:buClr>
                <a:srgbClr val="444444"/>
              </a:buClr>
              <a:buSzPts val="1100"/>
              <a:buChar char="■"/>
            </a:pPr>
            <a:r>
              <a:rPr lang="en">
                <a:solidFill>
                  <a:srgbClr val="444444"/>
                </a:solidFill>
              </a:rPr>
              <a:t>Finding and downloading data and </a:t>
            </a:r>
            <a:endParaRPr>
              <a:solidFill>
                <a:srgbClr val="444444"/>
              </a:solidFill>
            </a:endParaRPr>
          </a:p>
          <a:p>
            <a:pPr indent="-298450" lvl="2" marL="1371600" marR="203200" rtl="0" algn="l">
              <a:lnSpc>
                <a:spcPct val="115000"/>
              </a:lnSpc>
              <a:spcBef>
                <a:spcPts val="0"/>
              </a:spcBef>
              <a:spcAft>
                <a:spcPts val="0"/>
              </a:spcAft>
              <a:buClr>
                <a:srgbClr val="444444"/>
              </a:buClr>
              <a:buSzPts val="1100"/>
              <a:buChar char="■"/>
            </a:pPr>
            <a:r>
              <a:rPr lang="en">
                <a:solidFill>
                  <a:srgbClr val="444444"/>
                </a:solidFill>
              </a:rPr>
              <a:t>READMEs</a:t>
            </a:r>
            <a:endParaRPr>
              <a:solidFill>
                <a:srgbClr val="444444"/>
              </a:solidFill>
            </a:endParaRPr>
          </a:p>
          <a:p>
            <a:pPr indent="-298450" lvl="0" marL="457200" marR="203200" rtl="0" algn="l">
              <a:lnSpc>
                <a:spcPct val="115000"/>
              </a:lnSpc>
              <a:spcBef>
                <a:spcPts val="0"/>
              </a:spcBef>
              <a:spcAft>
                <a:spcPts val="0"/>
              </a:spcAft>
              <a:buClr>
                <a:srgbClr val="444444"/>
              </a:buClr>
              <a:buSzPts val="1100"/>
              <a:buChar char="●"/>
            </a:pPr>
            <a:r>
              <a:rPr lang="en">
                <a:solidFill>
                  <a:srgbClr val="444444"/>
                </a:solidFill>
              </a:rPr>
              <a:t>An ad-hoc committee provide guidance on</a:t>
            </a:r>
            <a:endParaRPr>
              <a:solidFill>
                <a:srgbClr val="444444"/>
              </a:solidFill>
            </a:endParaRPr>
          </a:p>
          <a:p>
            <a:pPr indent="-298450" lvl="1" marL="914400" marR="203200" rtl="0" algn="l">
              <a:lnSpc>
                <a:spcPct val="115000"/>
              </a:lnSpc>
              <a:spcBef>
                <a:spcPts val="0"/>
              </a:spcBef>
              <a:spcAft>
                <a:spcPts val="0"/>
              </a:spcAft>
              <a:buClr>
                <a:srgbClr val="444444"/>
              </a:buClr>
              <a:buSzPts val="1100"/>
              <a:buChar char="○"/>
            </a:pPr>
            <a:r>
              <a:rPr lang="en">
                <a:solidFill>
                  <a:srgbClr val="444444"/>
                </a:solidFill>
              </a:rPr>
              <a:t>what file formats are the best practice for different types of data and</a:t>
            </a:r>
            <a:endParaRPr>
              <a:solidFill>
                <a:srgbClr val="444444"/>
              </a:solidFill>
            </a:endParaRPr>
          </a:p>
          <a:p>
            <a:pPr indent="-298450" lvl="1" marL="914400" marR="203200" rtl="0" algn="l">
              <a:lnSpc>
                <a:spcPct val="115000"/>
              </a:lnSpc>
              <a:spcBef>
                <a:spcPts val="0"/>
              </a:spcBef>
              <a:spcAft>
                <a:spcPts val="0"/>
              </a:spcAft>
              <a:buClr>
                <a:srgbClr val="444444"/>
              </a:buClr>
              <a:buSzPts val="1100"/>
              <a:buChar char="○"/>
            </a:pPr>
            <a:r>
              <a:rPr lang="en">
                <a:solidFill>
                  <a:srgbClr val="444444"/>
                </a:solidFill>
              </a:rPr>
              <a:t>specifically on how ZIP files in particular can or should be deposited in TDR</a:t>
            </a:r>
            <a:endParaRPr>
              <a:solidFill>
                <a:srgbClr val="444444"/>
              </a:solidFill>
            </a:endParaRPr>
          </a:p>
          <a:p>
            <a:pPr indent="0" lvl="0" marL="0" marR="203200" rtl="0" algn="l">
              <a:lnSpc>
                <a:spcPct val="115000"/>
              </a:lnSpc>
              <a:spcBef>
                <a:spcPts val="600"/>
              </a:spcBef>
              <a:spcAft>
                <a:spcPts val="0"/>
              </a:spcAft>
              <a:buNone/>
            </a:pPr>
            <a:r>
              <a:t/>
            </a:r>
            <a:endParaRPr>
              <a:solidFill>
                <a:srgbClr val="444444"/>
              </a:solidFill>
            </a:endParaRPr>
          </a:p>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2fc9536b83d_0_74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9" name="Google Shape;139;g2fc9536b83d_0_7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With the upcoming 10 year anniversary of the Texas Data Repository, the Steering Committee needed a data retention policy that would provide researchers using the TDR an idea of how their data will be preserved.  The policy needs to allow the TDR institutions to provide a standard level of service across institutions while still being able to be good stewards of their individual institution’s time and resources.  One impetus for creating this policy is that each institution nominally has 2TB of storage space; and some institutions have already surpassed this limit while others are quickly approaching it.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To accomplish its charge, the working group divided its tasks into four phases.  Each phase has a specific focus and set of deliverables.</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400"/>
              <a:buFont typeface="Arial"/>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dk1"/>
        </a:solidFill>
      </p:bgPr>
    </p:bg>
    <p:spTree>
      <p:nvGrpSpPr>
        <p:cNvPr id="9" name="Shape 9"/>
        <p:cNvGrpSpPr/>
        <p:nvPr/>
      </p:nvGrpSpPr>
      <p:grpSpPr>
        <a:xfrm>
          <a:off x="0" y="0"/>
          <a:ext cx="0" cy="0"/>
          <a:chOff x="0" y="0"/>
          <a:chExt cx="0" cy="0"/>
        </a:xfrm>
      </p:grpSpPr>
      <p:sp>
        <p:nvSpPr>
          <p:cNvPr id="10" name="Google Shape;10;p2"/>
          <p:cNvSpPr/>
          <p:nvPr/>
        </p:nvSpPr>
        <p:spPr>
          <a:xfrm>
            <a:off x="-125" y="0"/>
            <a:ext cx="9144250" cy="4398100"/>
          </a:xfrm>
          <a:custGeom>
            <a:rect b="b" l="l" r="r" t="t"/>
            <a:pathLst>
              <a:path extrusionOk="0" h="175924" w="365770">
                <a:moveTo>
                  <a:pt x="0" y="0"/>
                </a:moveTo>
                <a:lnTo>
                  <a:pt x="365770" y="0"/>
                </a:lnTo>
                <a:lnTo>
                  <a:pt x="365760" y="70914"/>
                </a:lnTo>
                <a:lnTo>
                  <a:pt x="0" y="175924"/>
                </a:lnTo>
                <a:close/>
              </a:path>
            </a:pathLst>
          </a:custGeom>
          <a:solidFill>
            <a:schemeClr val="lt1"/>
          </a:solidFill>
          <a:ln>
            <a:noFill/>
          </a:ln>
        </p:spPr>
      </p:sp>
      <p:sp>
        <p:nvSpPr>
          <p:cNvPr id="11" name="Google Shape;11;p2"/>
          <p:cNvSpPr txBox="1"/>
          <p:nvPr>
            <p:ph type="ctrTitle"/>
          </p:nvPr>
        </p:nvSpPr>
        <p:spPr>
          <a:xfrm>
            <a:off x="311700" y="539725"/>
            <a:ext cx="8520600" cy="1282500"/>
          </a:xfrm>
          <a:prstGeom prst="rect">
            <a:avLst/>
          </a:prstGeom>
        </p:spPr>
        <p:txBody>
          <a:bodyPr anchorCtr="0" anchor="t" bIns="91425" lIns="91425" spcFirstLastPara="1" rIns="91425" wrap="square" tIns="91425">
            <a:normAutofit/>
          </a:bodyPr>
          <a:lstStyle>
            <a:lvl1pPr lvl="0">
              <a:spcBef>
                <a:spcPts val="0"/>
              </a:spcBef>
              <a:spcAft>
                <a:spcPts val="0"/>
              </a:spcAft>
              <a:buSzPts val="3600"/>
              <a:buNone/>
              <a:defRPr sz="3600"/>
            </a:lvl1pPr>
            <a:lvl2pPr lvl="1">
              <a:spcBef>
                <a:spcPts val="0"/>
              </a:spcBef>
              <a:spcAft>
                <a:spcPts val="0"/>
              </a:spcAft>
              <a:buSzPts val="3600"/>
              <a:buNone/>
              <a:defRPr sz="3600"/>
            </a:lvl2pPr>
            <a:lvl3pPr lvl="2">
              <a:spcBef>
                <a:spcPts val="0"/>
              </a:spcBef>
              <a:spcAft>
                <a:spcPts val="0"/>
              </a:spcAft>
              <a:buSzPts val="3600"/>
              <a:buNone/>
              <a:defRPr sz="3600"/>
            </a:lvl3pPr>
            <a:lvl4pPr lvl="3">
              <a:spcBef>
                <a:spcPts val="0"/>
              </a:spcBef>
              <a:spcAft>
                <a:spcPts val="0"/>
              </a:spcAft>
              <a:buSzPts val="3600"/>
              <a:buNone/>
              <a:defRPr sz="3600"/>
            </a:lvl4pPr>
            <a:lvl5pPr lvl="4">
              <a:spcBef>
                <a:spcPts val="0"/>
              </a:spcBef>
              <a:spcAft>
                <a:spcPts val="0"/>
              </a:spcAft>
              <a:buSzPts val="3600"/>
              <a:buNone/>
              <a:defRPr sz="3600"/>
            </a:lvl5pPr>
            <a:lvl6pPr lvl="5">
              <a:spcBef>
                <a:spcPts val="0"/>
              </a:spcBef>
              <a:spcAft>
                <a:spcPts val="0"/>
              </a:spcAft>
              <a:buSzPts val="3600"/>
              <a:buNone/>
              <a:defRPr sz="3600"/>
            </a:lvl6pPr>
            <a:lvl7pPr lvl="6">
              <a:spcBef>
                <a:spcPts val="0"/>
              </a:spcBef>
              <a:spcAft>
                <a:spcPts val="0"/>
              </a:spcAft>
              <a:buSzPts val="3600"/>
              <a:buNone/>
              <a:defRPr sz="3600"/>
            </a:lvl7pPr>
            <a:lvl8pPr lvl="7">
              <a:spcBef>
                <a:spcPts val="0"/>
              </a:spcBef>
              <a:spcAft>
                <a:spcPts val="0"/>
              </a:spcAft>
              <a:buSzPts val="3600"/>
              <a:buNone/>
              <a:defRPr sz="3600"/>
            </a:lvl8pPr>
            <a:lvl9pPr lvl="8">
              <a:spcBef>
                <a:spcPts val="0"/>
              </a:spcBef>
              <a:spcAft>
                <a:spcPts val="0"/>
              </a:spcAft>
              <a:buSzPts val="3600"/>
              <a:buNone/>
              <a:defRPr sz="3600"/>
            </a:lvl9pPr>
          </a:lstStyle>
          <a:p/>
        </p:txBody>
      </p:sp>
      <p:sp>
        <p:nvSpPr>
          <p:cNvPr id="12" name="Google Shape;12;p2"/>
          <p:cNvSpPr txBox="1"/>
          <p:nvPr>
            <p:ph idx="1" type="subTitle"/>
          </p:nvPr>
        </p:nvSpPr>
        <p:spPr>
          <a:xfrm>
            <a:off x="311700" y="1878560"/>
            <a:ext cx="4242600" cy="738300"/>
          </a:xfrm>
          <a:prstGeom prst="rect">
            <a:avLst/>
          </a:prstGeom>
        </p:spPr>
        <p:txBody>
          <a:bodyPr anchorCtr="0" anchor="t" bIns="91425" lIns="91425" spcFirstLastPara="1" rIns="91425" wrap="square" tIns="91425">
            <a:normAutofit/>
          </a:bodyPr>
          <a:lstStyle>
            <a:lvl1pPr lvl="0">
              <a:lnSpc>
                <a:spcPct val="100000"/>
              </a:lnSpc>
              <a:spcBef>
                <a:spcPts val="0"/>
              </a:spcBef>
              <a:spcAft>
                <a:spcPts val="0"/>
              </a:spcAft>
              <a:buClr>
                <a:schemeClr val="lt2"/>
              </a:buClr>
              <a:buSzPts val="1600"/>
              <a:buNone/>
              <a:defRPr sz="1600">
                <a:solidFill>
                  <a:schemeClr val="lt2"/>
                </a:solidFill>
              </a:defRPr>
            </a:lvl1pPr>
            <a:lvl2pPr lvl="1">
              <a:lnSpc>
                <a:spcPct val="100000"/>
              </a:lnSpc>
              <a:spcBef>
                <a:spcPts val="0"/>
              </a:spcBef>
              <a:spcAft>
                <a:spcPts val="0"/>
              </a:spcAft>
              <a:buClr>
                <a:schemeClr val="lt2"/>
              </a:buClr>
              <a:buSzPts val="1600"/>
              <a:buNone/>
              <a:defRPr sz="1600">
                <a:solidFill>
                  <a:schemeClr val="lt2"/>
                </a:solidFill>
              </a:defRPr>
            </a:lvl2pPr>
            <a:lvl3pPr lvl="2">
              <a:lnSpc>
                <a:spcPct val="100000"/>
              </a:lnSpc>
              <a:spcBef>
                <a:spcPts val="0"/>
              </a:spcBef>
              <a:spcAft>
                <a:spcPts val="0"/>
              </a:spcAft>
              <a:buClr>
                <a:schemeClr val="lt2"/>
              </a:buClr>
              <a:buSzPts val="1600"/>
              <a:buNone/>
              <a:defRPr sz="1600">
                <a:solidFill>
                  <a:schemeClr val="lt2"/>
                </a:solidFill>
              </a:defRPr>
            </a:lvl3pPr>
            <a:lvl4pPr lvl="3">
              <a:lnSpc>
                <a:spcPct val="100000"/>
              </a:lnSpc>
              <a:spcBef>
                <a:spcPts val="0"/>
              </a:spcBef>
              <a:spcAft>
                <a:spcPts val="0"/>
              </a:spcAft>
              <a:buClr>
                <a:schemeClr val="lt2"/>
              </a:buClr>
              <a:buSzPts val="1600"/>
              <a:buNone/>
              <a:defRPr sz="1600">
                <a:solidFill>
                  <a:schemeClr val="lt2"/>
                </a:solidFill>
              </a:defRPr>
            </a:lvl4pPr>
            <a:lvl5pPr lvl="4">
              <a:lnSpc>
                <a:spcPct val="100000"/>
              </a:lnSpc>
              <a:spcBef>
                <a:spcPts val="0"/>
              </a:spcBef>
              <a:spcAft>
                <a:spcPts val="0"/>
              </a:spcAft>
              <a:buClr>
                <a:schemeClr val="lt2"/>
              </a:buClr>
              <a:buSzPts val="1600"/>
              <a:buNone/>
              <a:defRPr sz="1600">
                <a:solidFill>
                  <a:schemeClr val="lt2"/>
                </a:solidFill>
              </a:defRPr>
            </a:lvl5pPr>
            <a:lvl6pPr lvl="5">
              <a:lnSpc>
                <a:spcPct val="100000"/>
              </a:lnSpc>
              <a:spcBef>
                <a:spcPts val="0"/>
              </a:spcBef>
              <a:spcAft>
                <a:spcPts val="0"/>
              </a:spcAft>
              <a:buClr>
                <a:schemeClr val="lt2"/>
              </a:buClr>
              <a:buSzPts val="1600"/>
              <a:buNone/>
              <a:defRPr sz="1600">
                <a:solidFill>
                  <a:schemeClr val="lt2"/>
                </a:solidFill>
              </a:defRPr>
            </a:lvl6pPr>
            <a:lvl7pPr lvl="6">
              <a:lnSpc>
                <a:spcPct val="100000"/>
              </a:lnSpc>
              <a:spcBef>
                <a:spcPts val="0"/>
              </a:spcBef>
              <a:spcAft>
                <a:spcPts val="0"/>
              </a:spcAft>
              <a:buClr>
                <a:schemeClr val="lt2"/>
              </a:buClr>
              <a:buSzPts val="1600"/>
              <a:buNone/>
              <a:defRPr sz="1600">
                <a:solidFill>
                  <a:schemeClr val="lt2"/>
                </a:solidFill>
              </a:defRPr>
            </a:lvl7pPr>
            <a:lvl8pPr lvl="7">
              <a:lnSpc>
                <a:spcPct val="100000"/>
              </a:lnSpc>
              <a:spcBef>
                <a:spcPts val="0"/>
              </a:spcBef>
              <a:spcAft>
                <a:spcPts val="0"/>
              </a:spcAft>
              <a:buClr>
                <a:schemeClr val="lt2"/>
              </a:buClr>
              <a:buSzPts val="1600"/>
              <a:buNone/>
              <a:defRPr sz="1600">
                <a:solidFill>
                  <a:schemeClr val="lt2"/>
                </a:solidFill>
              </a:defRPr>
            </a:lvl8pPr>
            <a:lvl9pPr lvl="8">
              <a:lnSpc>
                <a:spcPct val="100000"/>
              </a:lnSpc>
              <a:spcBef>
                <a:spcPts val="0"/>
              </a:spcBef>
              <a:spcAft>
                <a:spcPts val="0"/>
              </a:spcAft>
              <a:buClr>
                <a:schemeClr val="lt2"/>
              </a:buClr>
              <a:buSzPts val="1600"/>
              <a:buNone/>
              <a:defRPr sz="1600">
                <a:solidFill>
                  <a:schemeClr val="lt2"/>
                </a:solidFill>
              </a:defRPr>
            </a:lvl9pPr>
          </a:lstStyle>
          <a:p/>
        </p:txBody>
      </p:sp>
      <p:sp>
        <p:nvSpPr>
          <p:cNvPr id="13" name="Google Shape;13;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bg>
      <p:bgPr>
        <a:solidFill>
          <a:schemeClr val="dk1"/>
        </a:solidFill>
      </p:bgPr>
    </p:bg>
    <p:spTree>
      <p:nvGrpSpPr>
        <p:cNvPr id="54" name="Shape 54"/>
        <p:cNvGrpSpPr/>
        <p:nvPr/>
      </p:nvGrpSpPr>
      <p:grpSpPr>
        <a:xfrm>
          <a:off x="0" y="0"/>
          <a:ext cx="0" cy="0"/>
          <a:chOff x="0" y="0"/>
          <a:chExt cx="0" cy="0"/>
        </a:xfrm>
      </p:grpSpPr>
      <p:sp>
        <p:nvSpPr>
          <p:cNvPr id="55" name="Google Shape;55;p11"/>
          <p:cNvSpPr txBox="1"/>
          <p:nvPr>
            <p:ph hasCustomPrompt="1" type="title"/>
          </p:nvPr>
        </p:nvSpPr>
        <p:spPr>
          <a:xfrm>
            <a:off x="311750" y="831175"/>
            <a:ext cx="5334900" cy="1244700"/>
          </a:xfrm>
          <a:prstGeom prst="rect">
            <a:avLst/>
          </a:prstGeom>
        </p:spPr>
        <p:txBody>
          <a:bodyPr anchorCtr="0" anchor="b" bIns="91425" lIns="91425" spcFirstLastPara="1" rIns="91425" wrap="square" tIns="91425">
            <a:normAutofit/>
          </a:bodyPr>
          <a:lstStyle>
            <a:lvl1pPr lvl="0">
              <a:spcBef>
                <a:spcPts val="0"/>
              </a:spcBef>
              <a:spcAft>
                <a:spcPts val="0"/>
              </a:spcAft>
              <a:buClr>
                <a:schemeClr val="lt1"/>
              </a:buClr>
              <a:buSzPts val="10000"/>
              <a:buNone/>
              <a:defRPr sz="10000">
                <a:solidFill>
                  <a:schemeClr val="lt1"/>
                </a:solidFill>
              </a:defRPr>
            </a:lvl1pPr>
            <a:lvl2pPr lvl="1">
              <a:spcBef>
                <a:spcPts val="0"/>
              </a:spcBef>
              <a:spcAft>
                <a:spcPts val="0"/>
              </a:spcAft>
              <a:buClr>
                <a:schemeClr val="lt1"/>
              </a:buClr>
              <a:buSzPts val="10000"/>
              <a:buNone/>
              <a:defRPr sz="10000">
                <a:solidFill>
                  <a:schemeClr val="lt1"/>
                </a:solidFill>
              </a:defRPr>
            </a:lvl2pPr>
            <a:lvl3pPr lvl="2">
              <a:spcBef>
                <a:spcPts val="0"/>
              </a:spcBef>
              <a:spcAft>
                <a:spcPts val="0"/>
              </a:spcAft>
              <a:buClr>
                <a:schemeClr val="lt1"/>
              </a:buClr>
              <a:buSzPts val="10000"/>
              <a:buNone/>
              <a:defRPr sz="10000">
                <a:solidFill>
                  <a:schemeClr val="lt1"/>
                </a:solidFill>
              </a:defRPr>
            </a:lvl3pPr>
            <a:lvl4pPr lvl="3">
              <a:spcBef>
                <a:spcPts val="0"/>
              </a:spcBef>
              <a:spcAft>
                <a:spcPts val="0"/>
              </a:spcAft>
              <a:buClr>
                <a:schemeClr val="lt1"/>
              </a:buClr>
              <a:buSzPts val="10000"/>
              <a:buNone/>
              <a:defRPr sz="10000">
                <a:solidFill>
                  <a:schemeClr val="lt1"/>
                </a:solidFill>
              </a:defRPr>
            </a:lvl4pPr>
            <a:lvl5pPr lvl="4">
              <a:spcBef>
                <a:spcPts val="0"/>
              </a:spcBef>
              <a:spcAft>
                <a:spcPts val="0"/>
              </a:spcAft>
              <a:buClr>
                <a:schemeClr val="lt1"/>
              </a:buClr>
              <a:buSzPts val="10000"/>
              <a:buNone/>
              <a:defRPr sz="10000">
                <a:solidFill>
                  <a:schemeClr val="lt1"/>
                </a:solidFill>
              </a:defRPr>
            </a:lvl5pPr>
            <a:lvl6pPr lvl="5">
              <a:spcBef>
                <a:spcPts val="0"/>
              </a:spcBef>
              <a:spcAft>
                <a:spcPts val="0"/>
              </a:spcAft>
              <a:buClr>
                <a:schemeClr val="lt1"/>
              </a:buClr>
              <a:buSzPts val="10000"/>
              <a:buNone/>
              <a:defRPr sz="10000">
                <a:solidFill>
                  <a:schemeClr val="lt1"/>
                </a:solidFill>
              </a:defRPr>
            </a:lvl6pPr>
            <a:lvl7pPr lvl="6">
              <a:spcBef>
                <a:spcPts val="0"/>
              </a:spcBef>
              <a:spcAft>
                <a:spcPts val="0"/>
              </a:spcAft>
              <a:buClr>
                <a:schemeClr val="lt1"/>
              </a:buClr>
              <a:buSzPts val="10000"/>
              <a:buNone/>
              <a:defRPr sz="10000">
                <a:solidFill>
                  <a:schemeClr val="lt1"/>
                </a:solidFill>
              </a:defRPr>
            </a:lvl7pPr>
            <a:lvl8pPr lvl="7">
              <a:spcBef>
                <a:spcPts val="0"/>
              </a:spcBef>
              <a:spcAft>
                <a:spcPts val="0"/>
              </a:spcAft>
              <a:buClr>
                <a:schemeClr val="lt1"/>
              </a:buClr>
              <a:buSzPts val="10000"/>
              <a:buNone/>
              <a:defRPr sz="10000">
                <a:solidFill>
                  <a:schemeClr val="lt1"/>
                </a:solidFill>
              </a:defRPr>
            </a:lvl8pPr>
            <a:lvl9pPr lvl="8">
              <a:spcBef>
                <a:spcPts val="0"/>
              </a:spcBef>
              <a:spcAft>
                <a:spcPts val="0"/>
              </a:spcAft>
              <a:buClr>
                <a:schemeClr val="lt1"/>
              </a:buClr>
              <a:buSzPts val="10000"/>
              <a:buNone/>
              <a:defRPr sz="10000">
                <a:solidFill>
                  <a:schemeClr val="lt1"/>
                </a:solidFill>
              </a:defRPr>
            </a:lvl9pPr>
          </a:lstStyle>
          <a:p>
            <a:r>
              <a:t>xx%</a:t>
            </a:r>
          </a:p>
        </p:txBody>
      </p:sp>
      <p:sp>
        <p:nvSpPr>
          <p:cNvPr id="56" name="Google Shape;56;p11"/>
          <p:cNvSpPr txBox="1"/>
          <p:nvPr>
            <p:ph idx="1" type="body"/>
          </p:nvPr>
        </p:nvSpPr>
        <p:spPr>
          <a:xfrm>
            <a:off x="311700" y="2121425"/>
            <a:ext cx="5334900" cy="9426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Clr>
                <a:schemeClr val="accent2"/>
              </a:buClr>
              <a:buSzPts val="1300"/>
              <a:buChar char="●"/>
              <a:defRPr>
                <a:solidFill>
                  <a:schemeClr val="accent2"/>
                </a:solidFill>
              </a:defRPr>
            </a:lvl1pPr>
            <a:lvl2pPr indent="-298450" lvl="1" marL="914400">
              <a:spcBef>
                <a:spcPts val="0"/>
              </a:spcBef>
              <a:spcAft>
                <a:spcPts val="0"/>
              </a:spcAft>
              <a:buClr>
                <a:schemeClr val="accent2"/>
              </a:buClr>
              <a:buSzPts val="1100"/>
              <a:buChar char="○"/>
              <a:defRPr>
                <a:solidFill>
                  <a:schemeClr val="accent2"/>
                </a:solidFill>
              </a:defRPr>
            </a:lvl2pPr>
            <a:lvl3pPr indent="-298450" lvl="2" marL="1371600">
              <a:spcBef>
                <a:spcPts val="0"/>
              </a:spcBef>
              <a:spcAft>
                <a:spcPts val="0"/>
              </a:spcAft>
              <a:buClr>
                <a:schemeClr val="accent2"/>
              </a:buClr>
              <a:buSzPts val="1100"/>
              <a:buChar char="■"/>
              <a:defRPr>
                <a:solidFill>
                  <a:schemeClr val="accent2"/>
                </a:solidFill>
              </a:defRPr>
            </a:lvl3pPr>
            <a:lvl4pPr indent="-298450" lvl="3" marL="1828800">
              <a:spcBef>
                <a:spcPts val="0"/>
              </a:spcBef>
              <a:spcAft>
                <a:spcPts val="0"/>
              </a:spcAft>
              <a:buClr>
                <a:schemeClr val="accent2"/>
              </a:buClr>
              <a:buSzPts val="1100"/>
              <a:buChar char="●"/>
              <a:defRPr>
                <a:solidFill>
                  <a:schemeClr val="accent2"/>
                </a:solidFill>
              </a:defRPr>
            </a:lvl4pPr>
            <a:lvl5pPr indent="-298450" lvl="4" marL="2286000">
              <a:spcBef>
                <a:spcPts val="0"/>
              </a:spcBef>
              <a:spcAft>
                <a:spcPts val="0"/>
              </a:spcAft>
              <a:buClr>
                <a:schemeClr val="accent2"/>
              </a:buClr>
              <a:buSzPts val="1100"/>
              <a:buChar char="○"/>
              <a:defRPr>
                <a:solidFill>
                  <a:schemeClr val="accent2"/>
                </a:solidFill>
              </a:defRPr>
            </a:lvl5pPr>
            <a:lvl6pPr indent="-298450" lvl="5" marL="2743200">
              <a:spcBef>
                <a:spcPts val="0"/>
              </a:spcBef>
              <a:spcAft>
                <a:spcPts val="0"/>
              </a:spcAft>
              <a:buClr>
                <a:schemeClr val="accent2"/>
              </a:buClr>
              <a:buSzPts val="1100"/>
              <a:buChar char="■"/>
              <a:defRPr>
                <a:solidFill>
                  <a:schemeClr val="accent2"/>
                </a:solidFill>
              </a:defRPr>
            </a:lvl6pPr>
            <a:lvl7pPr indent="-298450" lvl="6" marL="3200400">
              <a:spcBef>
                <a:spcPts val="0"/>
              </a:spcBef>
              <a:spcAft>
                <a:spcPts val="0"/>
              </a:spcAft>
              <a:buClr>
                <a:schemeClr val="accent2"/>
              </a:buClr>
              <a:buSzPts val="1100"/>
              <a:buChar char="●"/>
              <a:defRPr>
                <a:solidFill>
                  <a:schemeClr val="accent2"/>
                </a:solidFill>
              </a:defRPr>
            </a:lvl7pPr>
            <a:lvl8pPr indent="-298450" lvl="7" marL="3657600">
              <a:spcBef>
                <a:spcPts val="0"/>
              </a:spcBef>
              <a:spcAft>
                <a:spcPts val="0"/>
              </a:spcAft>
              <a:buClr>
                <a:schemeClr val="accent2"/>
              </a:buClr>
              <a:buSzPts val="1100"/>
              <a:buChar char="○"/>
              <a:defRPr>
                <a:solidFill>
                  <a:schemeClr val="accent2"/>
                </a:solidFill>
              </a:defRPr>
            </a:lvl8pPr>
            <a:lvl9pPr indent="-298450" lvl="8" marL="4114800">
              <a:spcBef>
                <a:spcPts val="0"/>
              </a:spcBef>
              <a:spcAft>
                <a:spcPts val="0"/>
              </a:spcAft>
              <a:buClr>
                <a:schemeClr val="accent2"/>
              </a:buClr>
              <a:buSzPts val="1100"/>
              <a:buChar char="■"/>
              <a:defRPr>
                <a:solidFill>
                  <a:schemeClr val="accent2"/>
                </a:solidFill>
              </a:defRPr>
            </a:lvl9pPr>
          </a:lstStyle>
          <a:p/>
        </p:txBody>
      </p:sp>
      <p:sp>
        <p:nvSpPr>
          <p:cNvPr id="57" name="Google Shape;5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8" name="Shape 58"/>
        <p:cNvGrpSpPr/>
        <p:nvPr/>
      </p:nvGrpSpPr>
      <p:grpSpPr>
        <a:xfrm>
          <a:off x="0" y="0"/>
          <a:ext cx="0" cy="0"/>
          <a:chOff x="0" y="0"/>
          <a:chExt cx="0" cy="0"/>
        </a:xfrm>
      </p:grpSpPr>
      <p:sp>
        <p:nvSpPr>
          <p:cNvPr id="59" name="Google Shape;5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accent3"/>
        </a:solidFill>
      </p:bgPr>
    </p:bg>
    <p:spTree>
      <p:nvGrpSpPr>
        <p:cNvPr id="14" name="Shape 14"/>
        <p:cNvGrpSpPr/>
        <p:nvPr/>
      </p:nvGrpSpPr>
      <p:grpSpPr>
        <a:xfrm>
          <a:off x="0" y="0"/>
          <a:ext cx="0" cy="0"/>
          <a:chOff x="0" y="0"/>
          <a:chExt cx="0" cy="0"/>
        </a:xfrm>
      </p:grpSpPr>
      <p:sp>
        <p:nvSpPr>
          <p:cNvPr id="15" name="Google Shape;15;p3"/>
          <p:cNvSpPr/>
          <p:nvPr/>
        </p:nvSpPr>
        <p:spPr>
          <a:xfrm>
            <a:off x="0" y="48099"/>
            <a:ext cx="9144250" cy="4398100"/>
          </a:xfrm>
          <a:custGeom>
            <a:rect b="b" l="l" r="r" t="t"/>
            <a:pathLst>
              <a:path extrusionOk="0" h="175924" w="365770">
                <a:moveTo>
                  <a:pt x="0" y="0"/>
                </a:moveTo>
                <a:lnTo>
                  <a:pt x="365770" y="0"/>
                </a:lnTo>
                <a:lnTo>
                  <a:pt x="365760" y="70914"/>
                </a:lnTo>
                <a:lnTo>
                  <a:pt x="0" y="175924"/>
                </a:lnTo>
                <a:close/>
              </a:path>
            </a:pathLst>
          </a:custGeom>
          <a:solidFill>
            <a:schemeClr val="lt1"/>
          </a:solidFill>
          <a:ln>
            <a:noFill/>
          </a:ln>
        </p:spPr>
      </p:sp>
      <p:sp>
        <p:nvSpPr>
          <p:cNvPr id="16" name="Google Shape;16;p3"/>
          <p:cNvSpPr/>
          <p:nvPr/>
        </p:nvSpPr>
        <p:spPr>
          <a:xfrm>
            <a:off x="0" y="0"/>
            <a:ext cx="9144250" cy="4398100"/>
          </a:xfrm>
          <a:custGeom>
            <a:rect b="b" l="l" r="r" t="t"/>
            <a:pathLst>
              <a:path extrusionOk="0" h="175924" w="365770">
                <a:moveTo>
                  <a:pt x="0" y="0"/>
                </a:moveTo>
                <a:lnTo>
                  <a:pt x="365770" y="0"/>
                </a:lnTo>
                <a:lnTo>
                  <a:pt x="365760" y="70914"/>
                </a:lnTo>
                <a:lnTo>
                  <a:pt x="0" y="175924"/>
                </a:lnTo>
                <a:close/>
              </a:path>
            </a:pathLst>
          </a:custGeom>
          <a:solidFill>
            <a:schemeClr val="accent3"/>
          </a:solidFill>
          <a:ln>
            <a:noFill/>
          </a:ln>
        </p:spPr>
      </p:sp>
      <p:sp>
        <p:nvSpPr>
          <p:cNvPr id="17" name="Google Shape;17;p3"/>
          <p:cNvSpPr txBox="1"/>
          <p:nvPr>
            <p:ph type="title"/>
          </p:nvPr>
        </p:nvSpPr>
        <p:spPr>
          <a:xfrm>
            <a:off x="311700" y="539725"/>
            <a:ext cx="8520600" cy="1282500"/>
          </a:xfrm>
          <a:prstGeom prst="rect">
            <a:avLst/>
          </a:prstGeom>
        </p:spPr>
        <p:txBody>
          <a:bodyPr anchorCtr="0" anchor="t" bIns="91425" lIns="91425" spcFirstLastPara="1" rIns="91425" wrap="square" tIns="91425">
            <a:normAutofit/>
          </a:bodyPr>
          <a:lstStyle>
            <a:lvl1pPr lvl="0">
              <a:spcBef>
                <a:spcPts val="0"/>
              </a:spcBef>
              <a:spcAft>
                <a:spcPts val="0"/>
              </a:spcAft>
              <a:buSzPts val="3600"/>
              <a:buNone/>
              <a:defRPr sz="3600"/>
            </a:lvl1pPr>
            <a:lvl2pPr lvl="1">
              <a:spcBef>
                <a:spcPts val="0"/>
              </a:spcBef>
              <a:spcAft>
                <a:spcPts val="0"/>
              </a:spcAft>
              <a:buSzPts val="3600"/>
              <a:buNone/>
              <a:defRPr sz="3600"/>
            </a:lvl2pPr>
            <a:lvl3pPr lvl="2">
              <a:spcBef>
                <a:spcPts val="0"/>
              </a:spcBef>
              <a:spcAft>
                <a:spcPts val="0"/>
              </a:spcAft>
              <a:buSzPts val="3600"/>
              <a:buNone/>
              <a:defRPr sz="3600"/>
            </a:lvl3pPr>
            <a:lvl4pPr lvl="3">
              <a:spcBef>
                <a:spcPts val="0"/>
              </a:spcBef>
              <a:spcAft>
                <a:spcPts val="0"/>
              </a:spcAft>
              <a:buSzPts val="3600"/>
              <a:buNone/>
              <a:defRPr sz="3600"/>
            </a:lvl4pPr>
            <a:lvl5pPr lvl="4">
              <a:spcBef>
                <a:spcPts val="0"/>
              </a:spcBef>
              <a:spcAft>
                <a:spcPts val="0"/>
              </a:spcAft>
              <a:buSzPts val="3600"/>
              <a:buNone/>
              <a:defRPr sz="3600"/>
            </a:lvl5pPr>
            <a:lvl6pPr lvl="5">
              <a:spcBef>
                <a:spcPts val="0"/>
              </a:spcBef>
              <a:spcAft>
                <a:spcPts val="0"/>
              </a:spcAft>
              <a:buSzPts val="3600"/>
              <a:buNone/>
              <a:defRPr sz="3600"/>
            </a:lvl6pPr>
            <a:lvl7pPr lvl="6">
              <a:spcBef>
                <a:spcPts val="0"/>
              </a:spcBef>
              <a:spcAft>
                <a:spcPts val="0"/>
              </a:spcAft>
              <a:buSzPts val="3600"/>
              <a:buNone/>
              <a:defRPr sz="3600"/>
            </a:lvl7pPr>
            <a:lvl8pPr lvl="7">
              <a:spcBef>
                <a:spcPts val="0"/>
              </a:spcBef>
              <a:spcAft>
                <a:spcPts val="0"/>
              </a:spcAft>
              <a:buSzPts val="3600"/>
              <a:buNone/>
              <a:defRPr sz="3600"/>
            </a:lvl8pPr>
            <a:lvl9pPr lvl="8">
              <a:spcBef>
                <a:spcPts val="0"/>
              </a:spcBef>
              <a:spcAft>
                <a:spcPts val="0"/>
              </a:spcAft>
              <a:buSzPts val="3600"/>
              <a:buNone/>
              <a:defRPr sz="3600"/>
            </a:lvl9pPr>
          </a:lstStyle>
          <a:p/>
        </p:txBody>
      </p:sp>
      <p:sp>
        <p:nvSpPr>
          <p:cNvPr id="18" name="Google Shape;18;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accent1"/>
                </a:solidFill>
              </a:defRPr>
            </a:lvl1pPr>
            <a:lvl2pPr lvl="1">
              <a:buNone/>
              <a:defRPr>
                <a:solidFill>
                  <a:schemeClr val="accent1"/>
                </a:solidFill>
              </a:defRPr>
            </a:lvl2pPr>
            <a:lvl3pPr lvl="2">
              <a:buNone/>
              <a:defRPr>
                <a:solidFill>
                  <a:schemeClr val="accent1"/>
                </a:solidFill>
              </a:defRPr>
            </a:lvl3pPr>
            <a:lvl4pPr lvl="3">
              <a:buNone/>
              <a:defRPr>
                <a:solidFill>
                  <a:schemeClr val="accent1"/>
                </a:solidFill>
              </a:defRPr>
            </a:lvl4pPr>
            <a:lvl5pPr lvl="4">
              <a:buNone/>
              <a:defRPr>
                <a:solidFill>
                  <a:schemeClr val="accent1"/>
                </a:solidFill>
              </a:defRPr>
            </a:lvl5pPr>
            <a:lvl6pPr lvl="5">
              <a:buNone/>
              <a:defRPr>
                <a:solidFill>
                  <a:schemeClr val="accent1"/>
                </a:solidFill>
              </a:defRPr>
            </a:lvl6pPr>
            <a:lvl7pPr lvl="6">
              <a:buNone/>
              <a:defRPr>
                <a:solidFill>
                  <a:schemeClr val="accent1"/>
                </a:solidFill>
              </a:defRPr>
            </a:lvl7pPr>
            <a:lvl8pPr lvl="7">
              <a:buNone/>
              <a:defRPr>
                <a:solidFill>
                  <a:schemeClr val="accent1"/>
                </a:solidFill>
              </a:defRPr>
            </a:lvl8pPr>
            <a:lvl9pPr lvl="8">
              <a:buNone/>
              <a:defRPr>
                <a:solidFill>
                  <a:schemeClr val="accen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9" name="Shape 19"/>
        <p:cNvGrpSpPr/>
        <p:nvPr/>
      </p:nvGrpSpPr>
      <p:grpSpPr>
        <a:xfrm>
          <a:off x="0" y="0"/>
          <a:ext cx="0" cy="0"/>
          <a:chOff x="0" y="0"/>
          <a:chExt cx="0" cy="0"/>
        </a:xfrm>
      </p:grpSpPr>
      <p:sp>
        <p:nvSpPr>
          <p:cNvPr id="20" name="Google Shape;20;p4"/>
          <p:cNvSpPr/>
          <p:nvPr/>
        </p:nvSpPr>
        <p:spPr>
          <a:xfrm>
            <a:off x="0" y="0"/>
            <a:ext cx="4314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 name="Google Shape;21;p4"/>
          <p:cNvSpPr/>
          <p:nvPr/>
        </p:nvSpPr>
        <p:spPr>
          <a:xfrm>
            <a:off x="0" y="44125"/>
            <a:ext cx="4313625" cy="4399375"/>
          </a:xfrm>
          <a:custGeom>
            <a:rect b="b" l="l" r="r" t="t"/>
            <a:pathLst>
              <a:path extrusionOk="0" h="175975" w="172545">
                <a:moveTo>
                  <a:pt x="0" y="157"/>
                </a:moveTo>
                <a:lnTo>
                  <a:pt x="172419" y="0"/>
                </a:lnTo>
                <a:lnTo>
                  <a:pt x="172545" y="126541"/>
                </a:lnTo>
                <a:lnTo>
                  <a:pt x="0" y="175975"/>
                </a:lnTo>
                <a:close/>
              </a:path>
            </a:pathLst>
          </a:custGeom>
          <a:solidFill>
            <a:schemeClr val="accent2"/>
          </a:solidFill>
          <a:ln>
            <a:noFill/>
          </a:ln>
        </p:spPr>
      </p:sp>
      <p:sp>
        <p:nvSpPr>
          <p:cNvPr id="22" name="Google Shape;22;p4"/>
          <p:cNvSpPr/>
          <p:nvPr/>
        </p:nvSpPr>
        <p:spPr>
          <a:xfrm>
            <a:off x="-125" y="0"/>
            <a:ext cx="4316900" cy="4395600"/>
          </a:xfrm>
          <a:custGeom>
            <a:rect b="b" l="l" r="r" t="t"/>
            <a:pathLst>
              <a:path extrusionOk="0" h="175824" w="172676">
                <a:moveTo>
                  <a:pt x="0" y="6"/>
                </a:moveTo>
                <a:lnTo>
                  <a:pt x="172676" y="0"/>
                </a:lnTo>
                <a:lnTo>
                  <a:pt x="172562" y="126442"/>
                </a:lnTo>
                <a:lnTo>
                  <a:pt x="0" y="175824"/>
                </a:lnTo>
                <a:close/>
              </a:path>
            </a:pathLst>
          </a:custGeom>
          <a:solidFill>
            <a:schemeClr val="dk1"/>
          </a:solidFill>
          <a:ln>
            <a:noFill/>
          </a:ln>
        </p:spPr>
      </p:sp>
      <p:sp>
        <p:nvSpPr>
          <p:cNvPr id="23" name="Google Shape;23;p4"/>
          <p:cNvSpPr txBox="1"/>
          <p:nvPr>
            <p:ph type="title"/>
          </p:nvPr>
        </p:nvSpPr>
        <p:spPr>
          <a:xfrm>
            <a:off x="311725" y="500925"/>
            <a:ext cx="3706500" cy="2508900"/>
          </a:xfrm>
          <a:prstGeom prst="rect">
            <a:avLst/>
          </a:prstGeom>
        </p:spPr>
        <p:txBody>
          <a:bodyPr anchorCtr="0" anchor="t" bIns="91425" lIns="91425" spcFirstLastPara="1" rIns="91425" wrap="square" tIns="91425">
            <a:normAutofit/>
          </a:bodyPr>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p:txBody>
      </p:sp>
      <p:sp>
        <p:nvSpPr>
          <p:cNvPr id="24" name="Google Shape;24;p4"/>
          <p:cNvSpPr txBox="1"/>
          <p:nvPr>
            <p:ph idx="1" type="body"/>
          </p:nvPr>
        </p:nvSpPr>
        <p:spPr>
          <a:xfrm>
            <a:off x="4644675" y="500925"/>
            <a:ext cx="4166400" cy="40986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25" name="Google Shape;25;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6" name="Shape 26"/>
        <p:cNvGrpSpPr/>
        <p:nvPr/>
      </p:nvGrpSpPr>
      <p:grpSpPr>
        <a:xfrm>
          <a:off x="0" y="0"/>
          <a:ext cx="0" cy="0"/>
          <a:chOff x="0" y="0"/>
          <a:chExt cx="0" cy="0"/>
        </a:xfrm>
      </p:grpSpPr>
      <p:sp>
        <p:nvSpPr>
          <p:cNvPr id="27" name="Google Shape;27;p5"/>
          <p:cNvSpPr/>
          <p:nvPr/>
        </p:nvSpPr>
        <p:spPr>
          <a:xfrm>
            <a:off x="0" y="0"/>
            <a:ext cx="9144000" cy="12771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 name="Google Shape;28;p5"/>
          <p:cNvSpPr txBox="1"/>
          <p:nvPr>
            <p:ph type="title"/>
          </p:nvPr>
        </p:nvSpPr>
        <p:spPr>
          <a:xfrm>
            <a:off x="311725" y="500925"/>
            <a:ext cx="8520600" cy="623700"/>
          </a:xfrm>
          <a:prstGeom prst="rect">
            <a:avLst/>
          </a:prstGeom>
        </p:spPr>
        <p:txBody>
          <a:bodyPr anchorCtr="0" anchor="t" bIns="91425" lIns="91425" spcFirstLastPara="1" rIns="91425" wrap="square" tIns="91425">
            <a:normAutofit/>
          </a:bodyPr>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p:txBody>
      </p:sp>
      <p:sp>
        <p:nvSpPr>
          <p:cNvPr id="29" name="Google Shape;29;p5"/>
          <p:cNvSpPr txBox="1"/>
          <p:nvPr>
            <p:ph idx="1" type="body"/>
          </p:nvPr>
        </p:nvSpPr>
        <p:spPr>
          <a:xfrm>
            <a:off x="311700" y="1505700"/>
            <a:ext cx="3999900" cy="30762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30" name="Google Shape;30;p5"/>
          <p:cNvSpPr txBox="1"/>
          <p:nvPr>
            <p:ph idx="2" type="body"/>
          </p:nvPr>
        </p:nvSpPr>
        <p:spPr>
          <a:xfrm>
            <a:off x="4832400" y="1505700"/>
            <a:ext cx="3999900" cy="30762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31" name="Google Shape;31;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2" name="Shape 32"/>
        <p:cNvGrpSpPr/>
        <p:nvPr/>
      </p:nvGrpSpPr>
      <p:grpSpPr>
        <a:xfrm>
          <a:off x="0" y="0"/>
          <a:ext cx="0" cy="0"/>
          <a:chOff x="0" y="0"/>
          <a:chExt cx="0" cy="0"/>
        </a:xfrm>
      </p:grpSpPr>
      <p:sp>
        <p:nvSpPr>
          <p:cNvPr id="33" name="Google Shape;33;p6"/>
          <p:cNvSpPr/>
          <p:nvPr/>
        </p:nvSpPr>
        <p:spPr>
          <a:xfrm>
            <a:off x="0" y="0"/>
            <a:ext cx="9144000" cy="12771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 name="Google Shape;34;p6"/>
          <p:cNvSpPr txBox="1"/>
          <p:nvPr>
            <p:ph type="title"/>
          </p:nvPr>
        </p:nvSpPr>
        <p:spPr>
          <a:xfrm>
            <a:off x="311725" y="500925"/>
            <a:ext cx="8520600" cy="623700"/>
          </a:xfrm>
          <a:prstGeom prst="rect">
            <a:avLst/>
          </a:prstGeom>
        </p:spPr>
        <p:txBody>
          <a:bodyPr anchorCtr="0" anchor="t" bIns="91425" lIns="91425" spcFirstLastPara="1" rIns="91425" wrap="square" tIns="91425">
            <a:normAutofit/>
          </a:bodyPr>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p:txBody>
      </p:sp>
      <p:sp>
        <p:nvSpPr>
          <p:cNvPr id="35" name="Google Shape;35;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6" name="Shape 36"/>
        <p:cNvGrpSpPr/>
        <p:nvPr/>
      </p:nvGrpSpPr>
      <p:grpSpPr>
        <a:xfrm>
          <a:off x="0" y="0"/>
          <a:ext cx="0" cy="0"/>
          <a:chOff x="0" y="0"/>
          <a:chExt cx="0" cy="0"/>
        </a:xfrm>
      </p:grpSpPr>
      <p:sp>
        <p:nvSpPr>
          <p:cNvPr id="37" name="Google Shape;37;p7"/>
          <p:cNvSpPr/>
          <p:nvPr/>
        </p:nvSpPr>
        <p:spPr>
          <a:xfrm>
            <a:off x="0" y="0"/>
            <a:ext cx="37644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 name="Google Shape;38;p7"/>
          <p:cNvSpPr txBox="1"/>
          <p:nvPr>
            <p:ph type="title"/>
          </p:nvPr>
        </p:nvSpPr>
        <p:spPr>
          <a:xfrm>
            <a:off x="311725" y="500925"/>
            <a:ext cx="3127500" cy="1829100"/>
          </a:xfrm>
          <a:prstGeom prst="rect">
            <a:avLst/>
          </a:prstGeom>
        </p:spPr>
        <p:txBody>
          <a:bodyPr anchorCtr="0" anchor="t" bIns="91425" lIns="91425" spcFirstLastPara="1" rIns="91425" wrap="square" tIns="91425">
            <a:normAutofit/>
          </a:bodyPr>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p:txBody>
      </p:sp>
      <p:sp>
        <p:nvSpPr>
          <p:cNvPr id="39" name="Google Shape;39;p7"/>
          <p:cNvSpPr txBox="1"/>
          <p:nvPr>
            <p:ph idx="1" type="body"/>
          </p:nvPr>
        </p:nvSpPr>
        <p:spPr>
          <a:xfrm>
            <a:off x="311700" y="2390650"/>
            <a:ext cx="3127500" cy="22980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Clr>
                <a:schemeClr val="accent2"/>
              </a:buClr>
              <a:buSzPts val="1300"/>
              <a:buChar char="●"/>
              <a:defRPr>
                <a:solidFill>
                  <a:schemeClr val="accent2"/>
                </a:solidFill>
              </a:defRPr>
            </a:lvl1pPr>
            <a:lvl2pPr indent="-298450" lvl="1" marL="914400">
              <a:spcBef>
                <a:spcPts val="0"/>
              </a:spcBef>
              <a:spcAft>
                <a:spcPts val="0"/>
              </a:spcAft>
              <a:buClr>
                <a:schemeClr val="accent2"/>
              </a:buClr>
              <a:buSzPts val="1100"/>
              <a:buChar char="○"/>
              <a:defRPr>
                <a:solidFill>
                  <a:schemeClr val="accent2"/>
                </a:solidFill>
              </a:defRPr>
            </a:lvl2pPr>
            <a:lvl3pPr indent="-298450" lvl="2" marL="1371600">
              <a:spcBef>
                <a:spcPts val="0"/>
              </a:spcBef>
              <a:spcAft>
                <a:spcPts val="0"/>
              </a:spcAft>
              <a:buClr>
                <a:schemeClr val="accent2"/>
              </a:buClr>
              <a:buSzPts val="1100"/>
              <a:buChar char="■"/>
              <a:defRPr>
                <a:solidFill>
                  <a:schemeClr val="accent2"/>
                </a:solidFill>
              </a:defRPr>
            </a:lvl3pPr>
            <a:lvl4pPr indent="-298450" lvl="3" marL="1828800">
              <a:spcBef>
                <a:spcPts val="0"/>
              </a:spcBef>
              <a:spcAft>
                <a:spcPts val="0"/>
              </a:spcAft>
              <a:buClr>
                <a:schemeClr val="accent2"/>
              </a:buClr>
              <a:buSzPts val="1100"/>
              <a:buChar char="●"/>
              <a:defRPr>
                <a:solidFill>
                  <a:schemeClr val="accent2"/>
                </a:solidFill>
              </a:defRPr>
            </a:lvl4pPr>
            <a:lvl5pPr indent="-298450" lvl="4" marL="2286000">
              <a:spcBef>
                <a:spcPts val="0"/>
              </a:spcBef>
              <a:spcAft>
                <a:spcPts val="0"/>
              </a:spcAft>
              <a:buClr>
                <a:schemeClr val="accent2"/>
              </a:buClr>
              <a:buSzPts val="1100"/>
              <a:buChar char="○"/>
              <a:defRPr>
                <a:solidFill>
                  <a:schemeClr val="accent2"/>
                </a:solidFill>
              </a:defRPr>
            </a:lvl5pPr>
            <a:lvl6pPr indent="-298450" lvl="5" marL="2743200">
              <a:spcBef>
                <a:spcPts val="0"/>
              </a:spcBef>
              <a:spcAft>
                <a:spcPts val="0"/>
              </a:spcAft>
              <a:buClr>
                <a:schemeClr val="accent2"/>
              </a:buClr>
              <a:buSzPts val="1100"/>
              <a:buChar char="■"/>
              <a:defRPr>
                <a:solidFill>
                  <a:schemeClr val="accent2"/>
                </a:solidFill>
              </a:defRPr>
            </a:lvl6pPr>
            <a:lvl7pPr indent="-298450" lvl="6" marL="3200400">
              <a:spcBef>
                <a:spcPts val="0"/>
              </a:spcBef>
              <a:spcAft>
                <a:spcPts val="0"/>
              </a:spcAft>
              <a:buClr>
                <a:schemeClr val="accent2"/>
              </a:buClr>
              <a:buSzPts val="1100"/>
              <a:buChar char="●"/>
              <a:defRPr>
                <a:solidFill>
                  <a:schemeClr val="accent2"/>
                </a:solidFill>
              </a:defRPr>
            </a:lvl7pPr>
            <a:lvl8pPr indent="-298450" lvl="7" marL="3657600">
              <a:spcBef>
                <a:spcPts val="0"/>
              </a:spcBef>
              <a:spcAft>
                <a:spcPts val="0"/>
              </a:spcAft>
              <a:buClr>
                <a:schemeClr val="accent2"/>
              </a:buClr>
              <a:buSzPts val="1100"/>
              <a:buChar char="○"/>
              <a:defRPr>
                <a:solidFill>
                  <a:schemeClr val="accent2"/>
                </a:solidFill>
              </a:defRPr>
            </a:lvl8pPr>
            <a:lvl9pPr indent="-298450" lvl="8" marL="4114800">
              <a:spcBef>
                <a:spcPts val="0"/>
              </a:spcBef>
              <a:spcAft>
                <a:spcPts val="0"/>
              </a:spcAft>
              <a:buClr>
                <a:schemeClr val="accent2"/>
              </a:buClr>
              <a:buSzPts val="1100"/>
              <a:buChar char="■"/>
              <a:defRPr>
                <a:solidFill>
                  <a:schemeClr val="accent2"/>
                </a:solidFill>
              </a:defRPr>
            </a:lvl9pPr>
          </a:lstStyle>
          <a:p/>
        </p:txBody>
      </p:sp>
      <p:sp>
        <p:nvSpPr>
          <p:cNvPr id="40" name="Google Shape;40;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accent3"/>
        </a:solidFill>
      </p:bgPr>
    </p:bg>
    <p:spTree>
      <p:nvGrpSpPr>
        <p:cNvPr id="41" name="Shape 41"/>
        <p:cNvGrpSpPr/>
        <p:nvPr/>
      </p:nvGrpSpPr>
      <p:grpSpPr>
        <a:xfrm>
          <a:off x="0" y="0"/>
          <a:ext cx="0" cy="0"/>
          <a:chOff x="0" y="0"/>
          <a:chExt cx="0" cy="0"/>
        </a:xfrm>
      </p:grpSpPr>
      <p:sp>
        <p:nvSpPr>
          <p:cNvPr id="42" name="Google Shape;42;p8"/>
          <p:cNvSpPr txBox="1"/>
          <p:nvPr>
            <p:ph type="title"/>
          </p:nvPr>
        </p:nvSpPr>
        <p:spPr>
          <a:xfrm>
            <a:off x="311675" y="798600"/>
            <a:ext cx="6247800" cy="3546300"/>
          </a:xfrm>
          <a:prstGeom prst="rect">
            <a:avLst/>
          </a:prstGeom>
        </p:spPr>
        <p:txBody>
          <a:bodyPr anchorCtr="0" anchor="ctr" bIns="91425" lIns="91425" spcFirstLastPara="1" rIns="91425" wrap="square" tIns="91425">
            <a:normAutofit/>
          </a:bodyPr>
          <a:lstStyle>
            <a:lvl1pPr lvl="0">
              <a:spcBef>
                <a:spcPts val="0"/>
              </a:spcBef>
              <a:spcAft>
                <a:spcPts val="0"/>
              </a:spcAft>
              <a:buSzPts val="3600"/>
              <a:buNone/>
              <a:defRPr sz="3600"/>
            </a:lvl1pPr>
            <a:lvl2pPr lvl="1">
              <a:spcBef>
                <a:spcPts val="0"/>
              </a:spcBef>
              <a:spcAft>
                <a:spcPts val="0"/>
              </a:spcAft>
              <a:buSzPts val="3600"/>
              <a:buNone/>
              <a:defRPr sz="3600"/>
            </a:lvl2pPr>
            <a:lvl3pPr lvl="2">
              <a:spcBef>
                <a:spcPts val="0"/>
              </a:spcBef>
              <a:spcAft>
                <a:spcPts val="0"/>
              </a:spcAft>
              <a:buSzPts val="3600"/>
              <a:buNone/>
              <a:defRPr sz="3600"/>
            </a:lvl3pPr>
            <a:lvl4pPr lvl="3">
              <a:spcBef>
                <a:spcPts val="0"/>
              </a:spcBef>
              <a:spcAft>
                <a:spcPts val="0"/>
              </a:spcAft>
              <a:buSzPts val="3600"/>
              <a:buNone/>
              <a:defRPr sz="3600"/>
            </a:lvl4pPr>
            <a:lvl5pPr lvl="4">
              <a:spcBef>
                <a:spcPts val="0"/>
              </a:spcBef>
              <a:spcAft>
                <a:spcPts val="0"/>
              </a:spcAft>
              <a:buSzPts val="3600"/>
              <a:buNone/>
              <a:defRPr sz="3600"/>
            </a:lvl5pPr>
            <a:lvl6pPr lvl="5">
              <a:spcBef>
                <a:spcPts val="0"/>
              </a:spcBef>
              <a:spcAft>
                <a:spcPts val="0"/>
              </a:spcAft>
              <a:buSzPts val="3600"/>
              <a:buNone/>
              <a:defRPr sz="3600"/>
            </a:lvl6pPr>
            <a:lvl7pPr lvl="6">
              <a:spcBef>
                <a:spcPts val="0"/>
              </a:spcBef>
              <a:spcAft>
                <a:spcPts val="0"/>
              </a:spcAft>
              <a:buSzPts val="3600"/>
              <a:buNone/>
              <a:defRPr sz="3600"/>
            </a:lvl7pPr>
            <a:lvl8pPr lvl="7">
              <a:spcBef>
                <a:spcPts val="0"/>
              </a:spcBef>
              <a:spcAft>
                <a:spcPts val="0"/>
              </a:spcAft>
              <a:buSzPts val="3600"/>
              <a:buNone/>
              <a:defRPr sz="3600"/>
            </a:lvl8pPr>
            <a:lvl9pPr lvl="8">
              <a:spcBef>
                <a:spcPts val="0"/>
              </a:spcBef>
              <a:spcAft>
                <a:spcPts val="0"/>
              </a:spcAft>
              <a:buSzPts val="3600"/>
              <a:buNone/>
              <a:defRPr sz="3600"/>
            </a:lvl9pPr>
          </a:lstStyle>
          <a:p/>
        </p:txBody>
      </p:sp>
      <p:sp>
        <p:nvSpPr>
          <p:cNvPr id="43" name="Google Shape;43;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accent1"/>
                </a:solidFill>
              </a:defRPr>
            </a:lvl1pPr>
            <a:lvl2pPr lvl="1">
              <a:buNone/>
              <a:defRPr>
                <a:solidFill>
                  <a:schemeClr val="accent1"/>
                </a:solidFill>
              </a:defRPr>
            </a:lvl2pPr>
            <a:lvl3pPr lvl="2">
              <a:buNone/>
              <a:defRPr>
                <a:solidFill>
                  <a:schemeClr val="accent1"/>
                </a:solidFill>
              </a:defRPr>
            </a:lvl3pPr>
            <a:lvl4pPr lvl="3">
              <a:buNone/>
              <a:defRPr>
                <a:solidFill>
                  <a:schemeClr val="accent1"/>
                </a:solidFill>
              </a:defRPr>
            </a:lvl4pPr>
            <a:lvl5pPr lvl="4">
              <a:buNone/>
              <a:defRPr>
                <a:solidFill>
                  <a:schemeClr val="accent1"/>
                </a:solidFill>
              </a:defRPr>
            </a:lvl5pPr>
            <a:lvl6pPr lvl="5">
              <a:buNone/>
              <a:defRPr>
                <a:solidFill>
                  <a:schemeClr val="accent1"/>
                </a:solidFill>
              </a:defRPr>
            </a:lvl6pPr>
            <a:lvl7pPr lvl="6">
              <a:buNone/>
              <a:defRPr>
                <a:solidFill>
                  <a:schemeClr val="accent1"/>
                </a:solidFill>
              </a:defRPr>
            </a:lvl7pPr>
            <a:lvl8pPr lvl="7">
              <a:buNone/>
              <a:defRPr>
                <a:solidFill>
                  <a:schemeClr val="accent1"/>
                </a:solidFill>
              </a:defRPr>
            </a:lvl8pPr>
            <a:lvl9pPr lvl="8">
              <a:buNone/>
              <a:defRPr>
                <a:solidFill>
                  <a:schemeClr val="accen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4" name="Shape 44"/>
        <p:cNvGrpSpPr/>
        <p:nvPr/>
      </p:nvGrpSpPr>
      <p:grpSpPr>
        <a:xfrm>
          <a:off x="0" y="0"/>
          <a:ext cx="0" cy="0"/>
          <a:chOff x="0" y="0"/>
          <a:chExt cx="0" cy="0"/>
        </a:xfrm>
      </p:grpSpPr>
      <p:sp>
        <p:nvSpPr>
          <p:cNvPr id="45" name="Google Shape;45;p9"/>
          <p:cNvSpPr/>
          <p:nvPr/>
        </p:nvSpPr>
        <p:spPr>
          <a:xfrm>
            <a:off x="0" y="0"/>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 name="Google Shape;46;p9"/>
          <p:cNvSpPr txBox="1"/>
          <p:nvPr>
            <p:ph type="title"/>
          </p:nvPr>
        </p:nvSpPr>
        <p:spPr>
          <a:xfrm>
            <a:off x="311300" y="500925"/>
            <a:ext cx="3704400" cy="2049600"/>
          </a:xfrm>
          <a:prstGeom prst="rect">
            <a:avLst/>
          </a:prstGeom>
        </p:spPr>
        <p:txBody>
          <a:bodyPr anchorCtr="0" anchor="t" bIns="91425" lIns="91425" spcFirstLastPara="1" rIns="91425" wrap="square" tIns="91425">
            <a:normAutofit/>
          </a:bodyPr>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p:txBody>
      </p:sp>
      <p:sp>
        <p:nvSpPr>
          <p:cNvPr id="47" name="Google Shape;47;p9"/>
          <p:cNvSpPr txBox="1"/>
          <p:nvPr>
            <p:ph idx="1" type="subTitle"/>
          </p:nvPr>
        </p:nvSpPr>
        <p:spPr>
          <a:xfrm>
            <a:off x="304800" y="2626725"/>
            <a:ext cx="3704400" cy="926700"/>
          </a:xfrm>
          <a:prstGeom prst="rect">
            <a:avLst/>
          </a:prstGeom>
        </p:spPr>
        <p:txBody>
          <a:bodyPr anchorCtr="0" anchor="t" bIns="91425" lIns="91425" spcFirstLastPara="1" rIns="91425" wrap="square" tIns="91425">
            <a:normAutofit/>
          </a:bodyPr>
          <a:lstStyle>
            <a:lvl1pPr lvl="0">
              <a:lnSpc>
                <a:spcPct val="100000"/>
              </a:lnSpc>
              <a:spcBef>
                <a:spcPts val="0"/>
              </a:spcBef>
              <a:spcAft>
                <a:spcPts val="0"/>
              </a:spcAft>
              <a:buClr>
                <a:schemeClr val="accent2"/>
              </a:buClr>
              <a:buSzPts val="1600"/>
              <a:buNone/>
              <a:defRPr sz="1600">
                <a:solidFill>
                  <a:schemeClr val="accent2"/>
                </a:solidFill>
              </a:defRPr>
            </a:lvl1pPr>
            <a:lvl2pPr lvl="1">
              <a:lnSpc>
                <a:spcPct val="100000"/>
              </a:lnSpc>
              <a:spcBef>
                <a:spcPts val="0"/>
              </a:spcBef>
              <a:spcAft>
                <a:spcPts val="0"/>
              </a:spcAft>
              <a:buClr>
                <a:schemeClr val="accent2"/>
              </a:buClr>
              <a:buSzPts val="1600"/>
              <a:buNone/>
              <a:defRPr sz="1600">
                <a:solidFill>
                  <a:schemeClr val="accent2"/>
                </a:solidFill>
              </a:defRPr>
            </a:lvl2pPr>
            <a:lvl3pPr lvl="2">
              <a:lnSpc>
                <a:spcPct val="100000"/>
              </a:lnSpc>
              <a:spcBef>
                <a:spcPts val="0"/>
              </a:spcBef>
              <a:spcAft>
                <a:spcPts val="0"/>
              </a:spcAft>
              <a:buClr>
                <a:schemeClr val="accent2"/>
              </a:buClr>
              <a:buSzPts val="1600"/>
              <a:buNone/>
              <a:defRPr sz="1600">
                <a:solidFill>
                  <a:schemeClr val="accent2"/>
                </a:solidFill>
              </a:defRPr>
            </a:lvl3pPr>
            <a:lvl4pPr lvl="3">
              <a:lnSpc>
                <a:spcPct val="100000"/>
              </a:lnSpc>
              <a:spcBef>
                <a:spcPts val="0"/>
              </a:spcBef>
              <a:spcAft>
                <a:spcPts val="0"/>
              </a:spcAft>
              <a:buClr>
                <a:schemeClr val="accent2"/>
              </a:buClr>
              <a:buSzPts val="1600"/>
              <a:buNone/>
              <a:defRPr sz="1600">
                <a:solidFill>
                  <a:schemeClr val="accent2"/>
                </a:solidFill>
              </a:defRPr>
            </a:lvl4pPr>
            <a:lvl5pPr lvl="4">
              <a:lnSpc>
                <a:spcPct val="100000"/>
              </a:lnSpc>
              <a:spcBef>
                <a:spcPts val="0"/>
              </a:spcBef>
              <a:spcAft>
                <a:spcPts val="0"/>
              </a:spcAft>
              <a:buClr>
                <a:schemeClr val="accent2"/>
              </a:buClr>
              <a:buSzPts val="1600"/>
              <a:buNone/>
              <a:defRPr sz="1600">
                <a:solidFill>
                  <a:schemeClr val="accent2"/>
                </a:solidFill>
              </a:defRPr>
            </a:lvl5pPr>
            <a:lvl6pPr lvl="5">
              <a:lnSpc>
                <a:spcPct val="100000"/>
              </a:lnSpc>
              <a:spcBef>
                <a:spcPts val="0"/>
              </a:spcBef>
              <a:spcAft>
                <a:spcPts val="0"/>
              </a:spcAft>
              <a:buClr>
                <a:schemeClr val="accent2"/>
              </a:buClr>
              <a:buSzPts val="1600"/>
              <a:buNone/>
              <a:defRPr sz="1600">
                <a:solidFill>
                  <a:schemeClr val="accent2"/>
                </a:solidFill>
              </a:defRPr>
            </a:lvl6pPr>
            <a:lvl7pPr lvl="6">
              <a:lnSpc>
                <a:spcPct val="100000"/>
              </a:lnSpc>
              <a:spcBef>
                <a:spcPts val="0"/>
              </a:spcBef>
              <a:spcAft>
                <a:spcPts val="0"/>
              </a:spcAft>
              <a:buClr>
                <a:schemeClr val="accent2"/>
              </a:buClr>
              <a:buSzPts val="1600"/>
              <a:buNone/>
              <a:defRPr sz="1600">
                <a:solidFill>
                  <a:schemeClr val="accent2"/>
                </a:solidFill>
              </a:defRPr>
            </a:lvl7pPr>
            <a:lvl8pPr lvl="7">
              <a:lnSpc>
                <a:spcPct val="100000"/>
              </a:lnSpc>
              <a:spcBef>
                <a:spcPts val="0"/>
              </a:spcBef>
              <a:spcAft>
                <a:spcPts val="0"/>
              </a:spcAft>
              <a:buClr>
                <a:schemeClr val="accent2"/>
              </a:buClr>
              <a:buSzPts val="1600"/>
              <a:buNone/>
              <a:defRPr sz="1600">
                <a:solidFill>
                  <a:schemeClr val="accent2"/>
                </a:solidFill>
              </a:defRPr>
            </a:lvl8pPr>
            <a:lvl9pPr lvl="8">
              <a:lnSpc>
                <a:spcPct val="100000"/>
              </a:lnSpc>
              <a:spcBef>
                <a:spcPts val="0"/>
              </a:spcBef>
              <a:spcAft>
                <a:spcPts val="0"/>
              </a:spcAft>
              <a:buClr>
                <a:schemeClr val="accent2"/>
              </a:buClr>
              <a:buSzPts val="1600"/>
              <a:buNone/>
              <a:defRPr sz="1600">
                <a:solidFill>
                  <a:schemeClr val="accent2"/>
                </a:solidFill>
              </a:defRPr>
            </a:lvl9pPr>
          </a:lstStyle>
          <a:p/>
        </p:txBody>
      </p:sp>
      <p:sp>
        <p:nvSpPr>
          <p:cNvPr id="48" name="Google Shape;48;p9"/>
          <p:cNvSpPr txBox="1"/>
          <p:nvPr>
            <p:ph idx="2" type="body"/>
          </p:nvPr>
        </p:nvSpPr>
        <p:spPr>
          <a:xfrm>
            <a:off x="4879025" y="500925"/>
            <a:ext cx="3954000" cy="41115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49" name="Google Shape;49;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0" name="Shape 50"/>
        <p:cNvGrpSpPr/>
        <p:nvPr/>
      </p:nvGrpSpPr>
      <p:grpSpPr>
        <a:xfrm>
          <a:off x="0" y="0"/>
          <a:ext cx="0" cy="0"/>
          <a:chOff x="0" y="0"/>
          <a:chExt cx="0" cy="0"/>
        </a:xfrm>
      </p:grpSpPr>
      <p:sp>
        <p:nvSpPr>
          <p:cNvPr id="51" name="Google Shape;51;p10"/>
          <p:cNvSpPr/>
          <p:nvPr/>
        </p:nvSpPr>
        <p:spPr>
          <a:xfrm>
            <a:off x="0" y="4369000"/>
            <a:ext cx="9144000" cy="7743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 name="Google Shape;52;p10"/>
          <p:cNvSpPr txBox="1"/>
          <p:nvPr>
            <p:ph idx="1" type="body"/>
          </p:nvPr>
        </p:nvSpPr>
        <p:spPr>
          <a:xfrm>
            <a:off x="311700" y="4521400"/>
            <a:ext cx="7979400" cy="4605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Clr>
                <a:schemeClr val="lt1"/>
              </a:buClr>
              <a:buSzPts val="1300"/>
              <a:buFont typeface="Merriweather"/>
              <a:buNone/>
              <a:defRPr>
                <a:solidFill>
                  <a:schemeClr val="lt1"/>
                </a:solidFill>
                <a:latin typeface="Merriweather"/>
                <a:ea typeface="Merriweather"/>
                <a:cs typeface="Merriweather"/>
                <a:sym typeface="Merriweather"/>
              </a:defRPr>
            </a:lvl1pPr>
          </a:lstStyle>
          <a:p/>
        </p:txBody>
      </p:sp>
      <p:sp>
        <p:nvSpPr>
          <p:cNvPr id="53" name="Google Shape;5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paradigm">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1pPr>
            <a:lvl2pPr lvl="1">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2pPr>
            <a:lvl3pPr lvl="2">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3pPr>
            <a:lvl4pPr lvl="3">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4pPr>
            <a:lvl5pPr lvl="4">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5pPr>
            <a:lvl6pPr lvl="5">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6pPr>
            <a:lvl7pPr lvl="6">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7pPr>
            <a:lvl8pPr lvl="7">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8pPr>
            <a:lvl9pPr lvl="8">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11150" lvl="0" marL="457200">
              <a:lnSpc>
                <a:spcPct val="115000"/>
              </a:lnSpc>
              <a:spcBef>
                <a:spcPts val="0"/>
              </a:spcBef>
              <a:spcAft>
                <a:spcPts val="0"/>
              </a:spcAft>
              <a:buClr>
                <a:schemeClr val="dk2"/>
              </a:buClr>
              <a:buSzPts val="1300"/>
              <a:buFont typeface="Roboto"/>
              <a:buChar char="●"/>
              <a:defRPr sz="1300">
                <a:solidFill>
                  <a:schemeClr val="dk2"/>
                </a:solidFill>
                <a:latin typeface="Roboto"/>
                <a:ea typeface="Roboto"/>
                <a:cs typeface="Roboto"/>
                <a:sym typeface="Roboto"/>
              </a:defRPr>
            </a:lvl1pPr>
            <a:lvl2pPr indent="-298450" lvl="1" marL="91440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2pPr>
            <a:lvl3pPr indent="-298450" lvl="2" marL="137160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3pPr>
            <a:lvl4pPr indent="-298450" lvl="3" marL="182880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4pPr>
            <a:lvl5pPr indent="-298450" lvl="4" marL="228600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5pPr>
            <a:lvl6pPr indent="-298450" lvl="5" marL="274320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6pPr>
            <a:lvl7pPr indent="-298450" lvl="6" marL="320040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7pPr>
            <a:lvl8pPr indent="-298450" lvl="7" marL="365760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8pPr>
            <a:lvl9pPr indent="-298450" lvl="8" marL="411480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latin typeface="Roboto"/>
                <a:ea typeface="Roboto"/>
                <a:cs typeface="Roboto"/>
                <a:sym typeface="Roboto"/>
              </a:defRPr>
            </a:lvl1pPr>
            <a:lvl2pPr lvl="1" algn="r">
              <a:buNone/>
              <a:defRPr sz="1000">
                <a:solidFill>
                  <a:schemeClr val="dk2"/>
                </a:solidFill>
                <a:latin typeface="Roboto"/>
                <a:ea typeface="Roboto"/>
                <a:cs typeface="Roboto"/>
                <a:sym typeface="Roboto"/>
              </a:defRPr>
            </a:lvl2pPr>
            <a:lvl3pPr lvl="2" algn="r">
              <a:buNone/>
              <a:defRPr sz="1000">
                <a:solidFill>
                  <a:schemeClr val="dk2"/>
                </a:solidFill>
                <a:latin typeface="Roboto"/>
                <a:ea typeface="Roboto"/>
                <a:cs typeface="Roboto"/>
                <a:sym typeface="Roboto"/>
              </a:defRPr>
            </a:lvl3pPr>
            <a:lvl4pPr lvl="3" algn="r">
              <a:buNone/>
              <a:defRPr sz="1000">
                <a:solidFill>
                  <a:schemeClr val="dk2"/>
                </a:solidFill>
                <a:latin typeface="Roboto"/>
                <a:ea typeface="Roboto"/>
                <a:cs typeface="Roboto"/>
                <a:sym typeface="Roboto"/>
              </a:defRPr>
            </a:lvl4pPr>
            <a:lvl5pPr lvl="4" algn="r">
              <a:buNone/>
              <a:defRPr sz="1000">
                <a:solidFill>
                  <a:schemeClr val="dk2"/>
                </a:solidFill>
                <a:latin typeface="Roboto"/>
                <a:ea typeface="Roboto"/>
                <a:cs typeface="Roboto"/>
                <a:sym typeface="Roboto"/>
              </a:defRPr>
            </a:lvl5pPr>
            <a:lvl6pPr lvl="5" algn="r">
              <a:buNone/>
              <a:defRPr sz="1000">
                <a:solidFill>
                  <a:schemeClr val="dk2"/>
                </a:solidFill>
                <a:latin typeface="Roboto"/>
                <a:ea typeface="Roboto"/>
                <a:cs typeface="Roboto"/>
                <a:sym typeface="Roboto"/>
              </a:defRPr>
            </a:lvl6pPr>
            <a:lvl7pPr lvl="6" algn="r">
              <a:buNone/>
              <a:defRPr sz="1000">
                <a:solidFill>
                  <a:schemeClr val="dk2"/>
                </a:solidFill>
                <a:latin typeface="Roboto"/>
                <a:ea typeface="Roboto"/>
                <a:cs typeface="Roboto"/>
                <a:sym typeface="Roboto"/>
              </a:defRPr>
            </a:lvl7pPr>
            <a:lvl8pPr lvl="7" algn="r">
              <a:buNone/>
              <a:defRPr sz="1000">
                <a:solidFill>
                  <a:schemeClr val="dk2"/>
                </a:solidFill>
                <a:latin typeface="Roboto"/>
                <a:ea typeface="Roboto"/>
                <a:cs typeface="Roboto"/>
                <a:sym typeface="Roboto"/>
              </a:defRPr>
            </a:lvl8pPr>
            <a:lvl9pPr lvl="8" algn="r">
              <a:buNone/>
              <a:defRPr sz="1000">
                <a:solidFill>
                  <a:schemeClr val="dk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0.xml"/><Relationship Id="rId3" Type="http://schemas.openxmlformats.org/officeDocument/2006/relationships/image" Target="../media/image16.png"/><Relationship Id="rId4" Type="http://schemas.openxmlformats.org/officeDocument/2006/relationships/image" Target="../media/image21.png"/><Relationship Id="rId5" Type="http://schemas.openxmlformats.org/officeDocument/2006/relationships/image" Target="../media/image18.png"/></Relationships>
</file>

<file path=ppt/slides/_rels/slide11.xml.rels><?xml version="1.0" encoding="UTF-8" standalone="yes"?><Relationships xmlns="http://schemas.openxmlformats.org/package/2006/relationships"><Relationship Id="rId11" Type="http://schemas.openxmlformats.org/officeDocument/2006/relationships/image" Target="../media/image18.png"/><Relationship Id="rId10" Type="http://schemas.openxmlformats.org/officeDocument/2006/relationships/image" Target="../media/image35.png"/><Relationship Id="rId12" Type="http://schemas.openxmlformats.org/officeDocument/2006/relationships/image" Target="../media/image36.png"/><Relationship Id="rId1" Type="http://schemas.openxmlformats.org/officeDocument/2006/relationships/slideLayout" Target="../slideLayouts/slideLayout8.xml"/><Relationship Id="rId2" Type="http://schemas.openxmlformats.org/officeDocument/2006/relationships/notesSlide" Target="../notesSlides/notesSlide11.xml"/><Relationship Id="rId3" Type="http://schemas.openxmlformats.org/officeDocument/2006/relationships/image" Target="../media/image26.png"/><Relationship Id="rId4" Type="http://schemas.openxmlformats.org/officeDocument/2006/relationships/image" Target="../media/image31.png"/><Relationship Id="rId9" Type="http://schemas.openxmlformats.org/officeDocument/2006/relationships/image" Target="../media/image21.png"/><Relationship Id="rId5" Type="http://schemas.openxmlformats.org/officeDocument/2006/relationships/image" Target="../media/image32.png"/><Relationship Id="rId6" Type="http://schemas.openxmlformats.org/officeDocument/2006/relationships/image" Target="../media/image28.png"/><Relationship Id="rId7" Type="http://schemas.openxmlformats.org/officeDocument/2006/relationships/image" Target="../media/image22.png"/><Relationship Id="rId8" Type="http://schemas.openxmlformats.org/officeDocument/2006/relationships/image" Target="../media/image2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2.xml"/><Relationship Id="rId3" Type="http://schemas.openxmlformats.org/officeDocument/2006/relationships/image" Target="../media/image3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3.xml"/><Relationship Id="rId3" Type="http://schemas.openxmlformats.org/officeDocument/2006/relationships/image" Target="../media/image27.png"/><Relationship Id="rId4" Type="http://schemas.openxmlformats.org/officeDocument/2006/relationships/image" Target="../media/image2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3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39.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40.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38.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12.jpg"/></Relationships>
</file>

<file path=ppt/slides/_rels/slide2.xml.rels><?xml version="1.0" encoding="UTF-8" standalone="yes"?><Relationships xmlns="http://schemas.openxmlformats.org/package/2006/relationships"><Relationship Id="rId11" Type="http://schemas.openxmlformats.org/officeDocument/2006/relationships/image" Target="../media/image3.png"/><Relationship Id="rId10" Type="http://schemas.openxmlformats.org/officeDocument/2006/relationships/image" Target="../media/image9.png"/><Relationship Id="rId13" Type="http://schemas.openxmlformats.org/officeDocument/2006/relationships/image" Target="../media/image10.png"/><Relationship Id="rId12" Type="http://schemas.openxmlformats.org/officeDocument/2006/relationships/image" Target="../media/image15.png"/><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4.png"/><Relationship Id="rId4" Type="http://schemas.openxmlformats.org/officeDocument/2006/relationships/image" Target="../media/image5.png"/><Relationship Id="rId9" Type="http://schemas.openxmlformats.org/officeDocument/2006/relationships/image" Target="../media/image24.png"/><Relationship Id="rId14" Type="http://schemas.openxmlformats.org/officeDocument/2006/relationships/image" Target="../media/image19.png"/><Relationship Id="rId5" Type="http://schemas.openxmlformats.org/officeDocument/2006/relationships/image" Target="../media/image20.png"/><Relationship Id="rId6" Type="http://schemas.openxmlformats.org/officeDocument/2006/relationships/image" Target="../media/image7.png"/><Relationship Id="rId7" Type="http://schemas.openxmlformats.org/officeDocument/2006/relationships/image" Target="../media/image1.png"/><Relationship Id="rId8" Type="http://schemas.openxmlformats.org/officeDocument/2006/relationships/image" Target="../media/image1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17.png"/><Relationship Id="rId4" Type="http://schemas.openxmlformats.org/officeDocument/2006/relationships/image" Target="../media/image13.png"/><Relationship Id="rId5" Type="http://schemas.openxmlformats.org/officeDocument/2006/relationships/image" Target="../media/image23.png"/><Relationship Id="rId6"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xml"/><Relationship Id="rId3"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xml"/><Relationship Id="rId3" Type="http://schemas.openxmlformats.org/officeDocument/2006/relationships/image" Target="../media/image14.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8.xml"/><Relationship Id="rId3" Type="http://schemas.openxmlformats.org/officeDocument/2006/relationships/image" Target="../media/image25.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 name="Shape 63"/>
        <p:cNvGrpSpPr/>
        <p:nvPr/>
      </p:nvGrpSpPr>
      <p:grpSpPr>
        <a:xfrm>
          <a:off x="0" y="0"/>
          <a:ext cx="0" cy="0"/>
          <a:chOff x="0" y="0"/>
          <a:chExt cx="0" cy="0"/>
        </a:xfrm>
      </p:grpSpPr>
      <p:sp>
        <p:nvSpPr>
          <p:cNvPr id="64" name="Google Shape;64;p13"/>
          <p:cNvSpPr txBox="1"/>
          <p:nvPr>
            <p:ph idx="1" type="subTitle"/>
          </p:nvPr>
        </p:nvSpPr>
        <p:spPr>
          <a:xfrm>
            <a:off x="311700" y="2259550"/>
            <a:ext cx="5283300" cy="738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600"/>
              <a:t>A State of the Repository Address</a:t>
            </a:r>
            <a:endParaRPr sz="2600"/>
          </a:p>
        </p:txBody>
      </p:sp>
      <p:sp>
        <p:nvSpPr>
          <p:cNvPr id="65" name="Google Shape;65;p13"/>
          <p:cNvSpPr txBox="1"/>
          <p:nvPr>
            <p:ph idx="1" type="subTitle"/>
          </p:nvPr>
        </p:nvSpPr>
        <p:spPr>
          <a:xfrm>
            <a:off x="311700" y="3540900"/>
            <a:ext cx="8520600" cy="792600"/>
          </a:xfrm>
          <a:prstGeom prst="rect">
            <a:avLst/>
          </a:prstGeom>
        </p:spPr>
        <p:txBody>
          <a:bodyPr anchorCtr="0" anchor="t" bIns="91425" lIns="91425" spcFirstLastPara="1" rIns="91425" wrap="square" tIns="91425">
            <a:normAutofit/>
          </a:bodyPr>
          <a:lstStyle/>
          <a:p>
            <a:pPr indent="0" lvl="0" marL="0" rtl="0" algn="r">
              <a:spcBef>
                <a:spcPts val="0"/>
              </a:spcBef>
              <a:spcAft>
                <a:spcPts val="0"/>
              </a:spcAft>
              <a:buNone/>
            </a:pPr>
            <a:r>
              <a:rPr lang="en">
                <a:solidFill>
                  <a:schemeClr val="accent3"/>
                </a:solidFill>
              </a:rPr>
              <a:t>Sylvia Jones, Southern Methodist University</a:t>
            </a:r>
            <a:endParaRPr>
              <a:solidFill>
                <a:schemeClr val="accent3"/>
              </a:solidFill>
            </a:endParaRPr>
          </a:p>
          <a:p>
            <a:pPr indent="0" lvl="0" marL="0" rtl="0" algn="r">
              <a:spcBef>
                <a:spcPts val="0"/>
              </a:spcBef>
              <a:spcAft>
                <a:spcPts val="0"/>
              </a:spcAft>
              <a:buNone/>
            </a:pPr>
            <a:r>
              <a:rPr lang="en">
                <a:solidFill>
                  <a:schemeClr val="accent3"/>
                </a:solidFill>
              </a:rPr>
              <a:t>Christina Chan-Park, Baylor University</a:t>
            </a:r>
            <a:endParaRPr>
              <a:solidFill>
                <a:schemeClr val="accent3"/>
              </a:solidFill>
            </a:endParaRPr>
          </a:p>
        </p:txBody>
      </p:sp>
      <p:pic>
        <p:nvPicPr>
          <p:cNvPr descr="Logo, company name&#10;&#10;Description automatically generated" id="66" name="Google Shape;66;p13"/>
          <p:cNvPicPr preferRelativeResize="0"/>
          <p:nvPr/>
        </p:nvPicPr>
        <p:blipFill rotWithShape="1">
          <a:blip r:embed="rId3">
            <a:alphaModFix/>
          </a:blip>
          <a:srcRect b="52371" l="0" r="0" t="0"/>
          <a:stretch/>
        </p:blipFill>
        <p:spPr>
          <a:xfrm>
            <a:off x="311700" y="250894"/>
            <a:ext cx="6211093" cy="207082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CFE2F3"/>
        </a:solidFill>
      </p:bgPr>
    </p:bg>
    <p:spTree>
      <p:nvGrpSpPr>
        <p:cNvPr id="162" name="Shape 162"/>
        <p:cNvGrpSpPr/>
        <p:nvPr/>
      </p:nvGrpSpPr>
      <p:grpSpPr>
        <a:xfrm>
          <a:off x="0" y="0"/>
          <a:ext cx="0" cy="0"/>
          <a:chOff x="0" y="0"/>
          <a:chExt cx="0" cy="0"/>
        </a:xfrm>
      </p:grpSpPr>
      <p:sp>
        <p:nvSpPr>
          <p:cNvPr id="163" name="Google Shape;163;p22"/>
          <p:cNvSpPr txBox="1"/>
          <p:nvPr>
            <p:ph type="title"/>
          </p:nvPr>
        </p:nvSpPr>
        <p:spPr>
          <a:xfrm>
            <a:off x="311300" y="500925"/>
            <a:ext cx="3704400" cy="2049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4100">
                <a:solidFill>
                  <a:srgbClr val="CFE2F3"/>
                </a:solidFill>
                <a:latin typeface="Roboto"/>
                <a:ea typeface="Roboto"/>
                <a:cs typeface="Roboto"/>
                <a:sym typeface="Roboto"/>
              </a:rPr>
              <a:t>Data Retention</a:t>
            </a:r>
            <a:endParaRPr sz="4100">
              <a:solidFill>
                <a:srgbClr val="CFE2F3"/>
              </a:solidFill>
              <a:latin typeface="Roboto"/>
              <a:ea typeface="Roboto"/>
              <a:cs typeface="Roboto"/>
              <a:sym typeface="Roboto"/>
            </a:endParaRPr>
          </a:p>
        </p:txBody>
      </p:sp>
      <p:sp>
        <p:nvSpPr>
          <p:cNvPr id="164" name="Google Shape;164;p22"/>
          <p:cNvSpPr txBox="1"/>
          <p:nvPr>
            <p:ph idx="2" type="body"/>
          </p:nvPr>
        </p:nvSpPr>
        <p:spPr>
          <a:xfrm>
            <a:off x="4879025" y="500925"/>
            <a:ext cx="3954000" cy="4111500"/>
          </a:xfrm>
          <a:prstGeom prst="rect">
            <a:avLst/>
          </a:prstGeom>
        </p:spPr>
        <p:txBody>
          <a:bodyPr anchorCtr="0" anchor="t" bIns="91425" lIns="91425" spcFirstLastPara="1" rIns="91425" wrap="square" tIns="91425">
            <a:normAutofit/>
          </a:bodyPr>
          <a:lstStyle/>
          <a:p>
            <a:pPr indent="-381000" lvl="0" marL="457200" rtl="0" algn="l">
              <a:lnSpc>
                <a:spcPct val="90000"/>
              </a:lnSpc>
              <a:spcBef>
                <a:spcPts val="600"/>
              </a:spcBef>
              <a:spcAft>
                <a:spcPts val="0"/>
              </a:spcAft>
              <a:buClr>
                <a:schemeClr val="accent1"/>
              </a:buClr>
              <a:buSzPts val="2400"/>
              <a:buFont typeface="Arial"/>
              <a:buChar char="●"/>
            </a:pPr>
            <a:r>
              <a:rPr lang="en" sz="2400">
                <a:solidFill>
                  <a:schemeClr val="accent1"/>
                </a:solidFill>
                <a:latin typeface="Arial"/>
                <a:ea typeface="Arial"/>
                <a:cs typeface="Arial"/>
                <a:sym typeface="Arial"/>
              </a:rPr>
              <a:t>Federal, state, or university data retention requirements</a:t>
            </a:r>
            <a:endParaRPr sz="2400">
              <a:solidFill>
                <a:schemeClr val="accent1"/>
              </a:solidFill>
              <a:latin typeface="Arial"/>
              <a:ea typeface="Arial"/>
              <a:cs typeface="Arial"/>
              <a:sym typeface="Arial"/>
            </a:endParaRPr>
          </a:p>
          <a:p>
            <a:pPr indent="0" lvl="0" marL="457200" rtl="0" algn="l">
              <a:lnSpc>
                <a:spcPct val="90000"/>
              </a:lnSpc>
              <a:spcBef>
                <a:spcPts val="600"/>
              </a:spcBef>
              <a:spcAft>
                <a:spcPts val="0"/>
              </a:spcAft>
              <a:buClr>
                <a:srgbClr val="000000"/>
              </a:buClr>
              <a:buSzPts val="2800"/>
              <a:buFont typeface="Arial"/>
              <a:buNone/>
            </a:pPr>
            <a:r>
              <a:t/>
            </a:r>
            <a:endParaRPr sz="2400">
              <a:solidFill>
                <a:schemeClr val="accent1"/>
              </a:solidFill>
              <a:latin typeface="Arial"/>
              <a:ea typeface="Arial"/>
              <a:cs typeface="Arial"/>
              <a:sym typeface="Arial"/>
            </a:endParaRPr>
          </a:p>
          <a:p>
            <a:pPr indent="-381000" lvl="0" marL="457200" rtl="0" algn="l">
              <a:lnSpc>
                <a:spcPct val="90000"/>
              </a:lnSpc>
              <a:spcBef>
                <a:spcPts val="600"/>
              </a:spcBef>
              <a:spcAft>
                <a:spcPts val="0"/>
              </a:spcAft>
              <a:buClr>
                <a:schemeClr val="accent1"/>
              </a:buClr>
              <a:buSzPts val="2400"/>
              <a:buFont typeface="Arial"/>
              <a:buChar char="●"/>
            </a:pPr>
            <a:r>
              <a:rPr lang="en" sz="2400">
                <a:solidFill>
                  <a:schemeClr val="accent1"/>
                </a:solidFill>
                <a:latin typeface="Arial"/>
                <a:ea typeface="Arial"/>
                <a:cs typeface="Arial"/>
                <a:sym typeface="Arial"/>
              </a:rPr>
              <a:t>Data retention workflows and practices at other dataverse instances</a:t>
            </a:r>
            <a:endParaRPr>
              <a:solidFill>
                <a:schemeClr val="accent1"/>
              </a:solidFill>
            </a:endParaRPr>
          </a:p>
        </p:txBody>
      </p:sp>
      <p:sp>
        <p:nvSpPr>
          <p:cNvPr id="165" name="Google Shape;165;p22"/>
          <p:cNvSpPr txBox="1"/>
          <p:nvPr>
            <p:ph idx="1" type="subTitle"/>
          </p:nvPr>
        </p:nvSpPr>
        <p:spPr>
          <a:xfrm>
            <a:off x="304800" y="2626725"/>
            <a:ext cx="3704400" cy="926700"/>
          </a:xfrm>
          <a:prstGeom prst="rect">
            <a:avLst/>
          </a:prstGeom>
        </p:spPr>
        <p:txBody>
          <a:bodyPr anchorCtr="0" anchor="t" bIns="91425" lIns="91425" spcFirstLastPara="1" rIns="91425" wrap="square" tIns="91425">
            <a:normAutofit lnSpcReduction="20000"/>
          </a:bodyPr>
          <a:lstStyle/>
          <a:p>
            <a:pPr indent="0" lvl="0" marL="0" rtl="0" algn="l">
              <a:spcBef>
                <a:spcPts val="0"/>
              </a:spcBef>
              <a:spcAft>
                <a:spcPts val="0"/>
              </a:spcAft>
              <a:buNone/>
            </a:pPr>
            <a:r>
              <a:rPr lang="en" sz="3000">
                <a:solidFill>
                  <a:srgbClr val="CFE2F3"/>
                </a:solidFill>
              </a:rPr>
              <a:t>Phase 1</a:t>
            </a:r>
            <a:endParaRPr sz="3000">
              <a:solidFill>
                <a:srgbClr val="CFE2F3"/>
              </a:solidFill>
            </a:endParaRPr>
          </a:p>
          <a:p>
            <a:pPr indent="0" lvl="0" marL="0" rtl="0" algn="l">
              <a:spcBef>
                <a:spcPts val="0"/>
              </a:spcBef>
              <a:spcAft>
                <a:spcPts val="0"/>
              </a:spcAft>
              <a:buNone/>
            </a:pPr>
            <a:r>
              <a:rPr lang="en" sz="3000">
                <a:solidFill>
                  <a:srgbClr val="CFE2F3"/>
                </a:solidFill>
              </a:rPr>
              <a:t>Environmental Scan</a:t>
            </a:r>
            <a:endParaRPr sz="3000">
              <a:solidFill>
                <a:srgbClr val="CFE2F3"/>
              </a:solidFill>
            </a:endParaRPr>
          </a:p>
        </p:txBody>
      </p:sp>
      <p:pic>
        <p:nvPicPr>
          <p:cNvPr id="166" name="Google Shape;166;p22"/>
          <p:cNvPicPr preferRelativeResize="0"/>
          <p:nvPr/>
        </p:nvPicPr>
        <p:blipFill rotWithShape="1">
          <a:blip r:embed="rId3">
            <a:alphaModFix/>
          </a:blip>
          <a:srcRect b="0" l="0" r="0" t="0"/>
          <a:stretch/>
        </p:blipFill>
        <p:spPr>
          <a:xfrm>
            <a:off x="7842484" y="3825460"/>
            <a:ext cx="977019" cy="1081900"/>
          </a:xfrm>
          <a:prstGeom prst="rect">
            <a:avLst/>
          </a:prstGeom>
          <a:noFill/>
          <a:ln>
            <a:noFill/>
          </a:ln>
        </p:spPr>
      </p:pic>
      <p:pic>
        <p:nvPicPr>
          <p:cNvPr id="167" name="Google Shape;167;p22"/>
          <p:cNvPicPr preferRelativeResize="0"/>
          <p:nvPr/>
        </p:nvPicPr>
        <p:blipFill rotWithShape="1">
          <a:blip r:embed="rId4">
            <a:alphaModFix/>
          </a:blip>
          <a:srcRect b="0" l="0" r="0" t="0"/>
          <a:stretch/>
        </p:blipFill>
        <p:spPr>
          <a:xfrm>
            <a:off x="8086043" y="3031075"/>
            <a:ext cx="391242" cy="866089"/>
          </a:xfrm>
          <a:prstGeom prst="rect">
            <a:avLst/>
          </a:prstGeom>
          <a:noFill/>
          <a:ln>
            <a:noFill/>
          </a:ln>
        </p:spPr>
      </p:pic>
      <p:pic>
        <p:nvPicPr>
          <p:cNvPr id="168" name="Google Shape;168;p22"/>
          <p:cNvPicPr preferRelativeResize="0"/>
          <p:nvPr/>
        </p:nvPicPr>
        <p:blipFill rotWithShape="1">
          <a:blip r:embed="rId5">
            <a:alphaModFix/>
          </a:blip>
          <a:srcRect b="0" l="0" r="0" t="0"/>
          <a:stretch/>
        </p:blipFill>
        <p:spPr>
          <a:xfrm>
            <a:off x="7401092" y="3503663"/>
            <a:ext cx="533230" cy="717132"/>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CFE2F3"/>
        </a:solidFill>
      </p:bgPr>
    </p:bg>
    <p:spTree>
      <p:nvGrpSpPr>
        <p:cNvPr id="172" name="Shape 172"/>
        <p:cNvGrpSpPr/>
        <p:nvPr/>
      </p:nvGrpSpPr>
      <p:grpSpPr>
        <a:xfrm>
          <a:off x="0" y="0"/>
          <a:ext cx="0" cy="0"/>
          <a:chOff x="0" y="0"/>
          <a:chExt cx="0" cy="0"/>
        </a:xfrm>
      </p:grpSpPr>
      <p:sp>
        <p:nvSpPr>
          <p:cNvPr id="173" name="Google Shape;173;p23"/>
          <p:cNvSpPr txBox="1"/>
          <p:nvPr>
            <p:ph type="title"/>
          </p:nvPr>
        </p:nvSpPr>
        <p:spPr>
          <a:xfrm>
            <a:off x="311300" y="500925"/>
            <a:ext cx="3704400" cy="2049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4100">
                <a:solidFill>
                  <a:srgbClr val="CFE2F3"/>
                </a:solidFill>
                <a:latin typeface="Roboto"/>
                <a:ea typeface="Roboto"/>
                <a:cs typeface="Roboto"/>
                <a:sym typeface="Roboto"/>
              </a:rPr>
              <a:t>Data Retention</a:t>
            </a:r>
            <a:endParaRPr sz="4100">
              <a:solidFill>
                <a:srgbClr val="CFE2F3"/>
              </a:solidFill>
              <a:latin typeface="Roboto"/>
              <a:ea typeface="Roboto"/>
              <a:cs typeface="Roboto"/>
              <a:sym typeface="Roboto"/>
            </a:endParaRPr>
          </a:p>
        </p:txBody>
      </p:sp>
      <p:sp>
        <p:nvSpPr>
          <p:cNvPr id="174" name="Google Shape;174;p23"/>
          <p:cNvSpPr txBox="1"/>
          <p:nvPr>
            <p:ph idx="2" type="body"/>
          </p:nvPr>
        </p:nvSpPr>
        <p:spPr>
          <a:xfrm>
            <a:off x="4879025" y="500925"/>
            <a:ext cx="3954000" cy="4111500"/>
          </a:xfrm>
          <a:prstGeom prst="rect">
            <a:avLst/>
          </a:prstGeom>
        </p:spPr>
        <p:txBody>
          <a:bodyPr anchorCtr="0" anchor="t" bIns="91425" lIns="91425" spcFirstLastPara="1" rIns="91425" wrap="square" tIns="91425">
            <a:normAutofit/>
          </a:bodyPr>
          <a:lstStyle/>
          <a:p>
            <a:pPr indent="-381000" lvl="0" marL="457200" rtl="0" algn="l">
              <a:lnSpc>
                <a:spcPct val="90000"/>
              </a:lnSpc>
              <a:spcBef>
                <a:spcPts val="600"/>
              </a:spcBef>
              <a:spcAft>
                <a:spcPts val="0"/>
              </a:spcAft>
              <a:buClr>
                <a:schemeClr val="accent1"/>
              </a:buClr>
              <a:buSzPts val="2400"/>
              <a:buFont typeface="Arial"/>
              <a:buChar char="●"/>
            </a:pPr>
            <a:r>
              <a:rPr lang="en" sz="2400">
                <a:solidFill>
                  <a:schemeClr val="accent1"/>
                </a:solidFill>
                <a:latin typeface="Arial"/>
                <a:ea typeface="Arial"/>
                <a:cs typeface="Arial"/>
                <a:sym typeface="Arial"/>
              </a:rPr>
              <a:t>Dataverse</a:t>
            </a:r>
            <a:endParaRPr sz="2400">
              <a:solidFill>
                <a:schemeClr val="accent1"/>
              </a:solidFill>
              <a:latin typeface="Arial"/>
              <a:ea typeface="Arial"/>
              <a:cs typeface="Arial"/>
              <a:sym typeface="Arial"/>
            </a:endParaRPr>
          </a:p>
          <a:p>
            <a:pPr indent="0" lvl="0" marL="457200" rtl="0" algn="l">
              <a:lnSpc>
                <a:spcPct val="90000"/>
              </a:lnSpc>
              <a:spcBef>
                <a:spcPts val="600"/>
              </a:spcBef>
              <a:spcAft>
                <a:spcPts val="0"/>
              </a:spcAft>
              <a:buNone/>
            </a:pPr>
            <a:r>
              <a:t/>
            </a:r>
            <a:endParaRPr sz="2400">
              <a:solidFill>
                <a:schemeClr val="accent1"/>
              </a:solidFill>
              <a:latin typeface="Arial"/>
              <a:ea typeface="Arial"/>
              <a:cs typeface="Arial"/>
              <a:sym typeface="Arial"/>
            </a:endParaRPr>
          </a:p>
          <a:p>
            <a:pPr indent="-381000" lvl="0" marL="457200" rtl="0" algn="l">
              <a:lnSpc>
                <a:spcPct val="90000"/>
              </a:lnSpc>
              <a:spcBef>
                <a:spcPts val="600"/>
              </a:spcBef>
              <a:spcAft>
                <a:spcPts val="0"/>
              </a:spcAft>
              <a:buClr>
                <a:schemeClr val="accent1"/>
              </a:buClr>
              <a:buSzPts val="2400"/>
              <a:buFont typeface="Arial"/>
              <a:buChar char="●"/>
            </a:pPr>
            <a:r>
              <a:rPr lang="en" sz="2400">
                <a:solidFill>
                  <a:schemeClr val="accent1"/>
                </a:solidFill>
                <a:latin typeface="Arial"/>
                <a:ea typeface="Arial"/>
                <a:cs typeface="Arial"/>
                <a:sym typeface="Arial"/>
              </a:rPr>
              <a:t>Chronopolis</a:t>
            </a:r>
            <a:endParaRPr>
              <a:solidFill>
                <a:schemeClr val="accent1"/>
              </a:solidFill>
            </a:endParaRPr>
          </a:p>
        </p:txBody>
      </p:sp>
      <p:sp>
        <p:nvSpPr>
          <p:cNvPr id="175" name="Google Shape;175;p23"/>
          <p:cNvSpPr txBox="1"/>
          <p:nvPr>
            <p:ph idx="1" type="subTitle"/>
          </p:nvPr>
        </p:nvSpPr>
        <p:spPr>
          <a:xfrm>
            <a:off x="304800" y="2626725"/>
            <a:ext cx="3704400" cy="926700"/>
          </a:xfrm>
          <a:prstGeom prst="rect">
            <a:avLst/>
          </a:prstGeom>
        </p:spPr>
        <p:txBody>
          <a:bodyPr anchorCtr="0" anchor="t" bIns="91425" lIns="91425" spcFirstLastPara="1" rIns="91425" wrap="square" tIns="91425">
            <a:normAutofit lnSpcReduction="20000"/>
          </a:bodyPr>
          <a:lstStyle/>
          <a:p>
            <a:pPr indent="0" lvl="0" marL="0" rtl="0" algn="l">
              <a:spcBef>
                <a:spcPts val="0"/>
              </a:spcBef>
              <a:spcAft>
                <a:spcPts val="0"/>
              </a:spcAft>
              <a:buNone/>
            </a:pPr>
            <a:r>
              <a:rPr lang="en" sz="3000">
                <a:solidFill>
                  <a:srgbClr val="CFE2F3"/>
                </a:solidFill>
              </a:rPr>
              <a:t>Phase 2</a:t>
            </a:r>
            <a:endParaRPr sz="3000">
              <a:solidFill>
                <a:srgbClr val="CFE2F3"/>
              </a:solidFill>
            </a:endParaRPr>
          </a:p>
          <a:p>
            <a:pPr indent="0" lvl="0" marL="0" rtl="0" algn="l">
              <a:spcBef>
                <a:spcPts val="0"/>
              </a:spcBef>
              <a:spcAft>
                <a:spcPts val="0"/>
              </a:spcAft>
              <a:buNone/>
            </a:pPr>
            <a:r>
              <a:rPr lang="en" sz="3000">
                <a:solidFill>
                  <a:srgbClr val="CFE2F3"/>
                </a:solidFill>
              </a:rPr>
              <a:t>Functionality</a:t>
            </a:r>
            <a:endParaRPr sz="3000">
              <a:solidFill>
                <a:srgbClr val="CFE2F3"/>
              </a:solidFill>
            </a:endParaRPr>
          </a:p>
        </p:txBody>
      </p:sp>
      <p:grpSp>
        <p:nvGrpSpPr>
          <p:cNvPr id="176" name="Google Shape;176;p23"/>
          <p:cNvGrpSpPr/>
          <p:nvPr/>
        </p:nvGrpSpPr>
        <p:grpSpPr>
          <a:xfrm>
            <a:off x="5085557" y="2280581"/>
            <a:ext cx="3454614" cy="2757751"/>
            <a:chOff x="4463155" y="1746840"/>
            <a:chExt cx="4077203" cy="3291265"/>
          </a:xfrm>
        </p:grpSpPr>
        <p:pic>
          <p:nvPicPr>
            <p:cNvPr id="177" name="Google Shape;177;p23"/>
            <p:cNvPicPr preferRelativeResize="0"/>
            <p:nvPr/>
          </p:nvPicPr>
          <p:blipFill rotWithShape="1">
            <a:blip r:embed="rId3">
              <a:alphaModFix/>
            </a:blip>
            <a:srcRect b="0" l="0" r="0" t="0"/>
            <a:stretch/>
          </p:blipFill>
          <p:spPr>
            <a:xfrm>
              <a:off x="5286616" y="3201662"/>
              <a:ext cx="2017495" cy="1209250"/>
            </a:xfrm>
            <a:prstGeom prst="rect">
              <a:avLst/>
            </a:prstGeom>
            <a:noFill/>
            <a:ln>
              <a:noFill/>
            </a:ln>
          </p:spPr>
        </p:pic>
        <p:pic>
          <p:nvPicPr>
            <p:cNvPr id="178" name="Google Shape;178;p23"/>
            <p:cNvPicPr preferRelativeResize="0"/>
            <p:nvPr/>
          </p:nvPicPr>
          <p:blipFill rotWithShape="1">
            <a:blip r:embed="rId4">
              <a:alphaModFix/>
            </a:blip>
            <a:srcRect b="0" l="0" r="0" t="0"/>
            <a:stretch/>
          </p:blipFill>
          <p:spPr>
            <a:xfrm>
              <a:off x="4463155" y="2425070"/>
              <a:ext cx="481900" cy="555275"/>
            </a:xfrm>
            <a:prstGeom prst="rect">
              <a:avLst/>
            </a:prstGeom>
            <a:noFill/>
            <a:ln>
              <a:noFill/>
            </a:ln>
          </p:spPr>
        </p:pic>
        <p:pic>
          <p:nvPicPr>
            <p:cNvPr id="179" name="Google Shape;179;p23"/>
            <p:cNvPicPr preferRelativeResize="0"/>
            <p:nvPr/>
          </p:nvPicPr>
          <p:blipFill rotWithShape="1">
            <a:blip r:embed="rId5">
              <a:alphaModFix/>
            </a:blip>
            <a:srcRect b="0" l="0" r="0" t="0"/>
            <a:stretch/>
          </p:blipFill>
          <p:spPr>
            <a:xfrm>
              <a:off x="4645884" y="2546763"/>
              <a:ext cx="481900" cy="555275"/>
            </a:xfrm>
            <a:prstGeom prst="rect">
              <a:avLst/>
            </a:prstGeom>
            <a:noFill/>
            <a:ln>
              <a:noFill/>
            </a:ln>
          </p:spPr>
        </p:pic>
        <p:pic>
          <p:nvPicPr>
            <p:cNvPr id="180" name="Google Shape;180;p23"/>
            <p:cNvPicPr preferRelativeResize="0"/>
            <p:nvPr/>
          </p:nvPicPr>
          <p:blipFill rotWithShape="1">
            <a:blip r:embed="rId6">
              <a:alphaModFix/>
            </a:blip>
            <a:srcRect b="0" l="0" r="0" t="0"/>
            <a:stretch/>
          </p:blipFill>
          <p:spPr>
            <a:xfrm>
              <a:off x="5730225" y="3160738"/>
              <a:ext cx="1111472" cy="961913"/>
            </a:xfrm>
            <a:prstGeom prst="rect">
              <a:avLst/>
            </a:prstGeom>
            <a:noFill/>
            <a:ln>
              <a:noFill/>
            </a:ln>
          </p:spPr>
        </p:pic>
        <p:pic>
          <p:nvPicPr>
            <p:cNvPr id="181" name="Google Shape;181;p23"/>
            <p:cNvPicPr preferRelativeResize="0"/>
            <p:nvPr/>
          </p:nvPicPr>
          <p:blipFill rotWithShape="1">
            <a:blip r:embed="rId6">
              <a:alphaModFix/>
            </a:blip>
            <a:srcRect b="0" l="0" r="0" t="0"/>
            <a:stretch/>
          </p:blipFill>
          <p:spPr>
            <a:xfrm>
              <a:off x="5730225" y="2768172"/>
              <a:ext cx="1111472" cy="961913"/>
            </a:xfrm>
            <a:prstGeom prst="rect">
              <a:avLst/>
            </a:prstGeom>
            <a:noFill/>
            <a:ln>
              <a:noFill/>
            </a:ln>
          </p:spPr>
        </p:pic>
        <p:pic>
          <p:nvPicPr>
            <p:cNvPr id="182" name="Google Shape;182;p23"/>
            <p:cNvPicPr preferRelativeResize="0"/>
            <p:nvPr/>
          </p:nvPicPr>
          <p:blipFill rotWithShape="1">
            <a:blip r:embed="rId7">
              <a:alphaModFix/>
            </a:blip>
            <a:srcRect b="0" l="0" r="0" t="0"/>
            <a:stretch/>
          </p:blipFill>
          <p:spPr>
            <a:xfrm>
              <a:off x="5663211" y="1746840"/>
              <a:ext cx="1245500" cy="799942"/>
            </a:xfrm>
            <a:prstGeom prst="rect">
              <a:avLst/>
            </a:prstGeom>
            <a:noFill/>
            <a:ln>
              <a:noFill/>
            </a:ln>
          </p:spPr>
        </p:pic>
        <p:pic>
          <p:nvPicPr>
            <p:cNvPr id="183" name="Google Shape;183;p23"/>
            <p:cNvPicPr preferRelativeResize="0"/>
            <p:nvPr/>
          </p:nvPicPr>
          <p:blipFill rotWithShape="1">
            <a:blip r:embed="rId8">
              <a:alphaModFix/>
            </a:blip>
            <a:srcRect b="0" l="0" r="0" t="0"/>
            <a:stretch/>
          </p:blipFill>
          <p:spPr>
            <a:xfrm>
              <a:off x="7456502" y="2657362"/>
              <a:ext cx="848475" cy="555275"/>
            </a:xfrm>
            <a:prstGeom prst="rect">
              <a:avLst/>
            </a:prstGeom>
            <a:noFill/>
            <a:ln>
              <a:noFill/>
            </a:ln>
          </p:spPr>
        </p:pic>
        <p:cxnSp>
          <p:nvCxnSpPr>
            <p:cNvPr id="184" name="Google Shape;184;p23"/>
            <p:cNvCxnSpPr/>
            <p:nvPr/>
          </p:nvCxnSpPr>
          <p:spPr>
            <a:xfrm>
              <a:off x="7035025" y="4247888"/>
              <a:ext cx="664200" cy="383400"/>
            </a:xfrm>
            <a:prstGeom prst="straightConnector1">
              <a:avLst/>
            </a:prstGeom>
            <a:noFill/>
            <a:ln cap="rnd" cmpd="sng" w="19050">
              <a:solidFill>
                <a:srgbClr val="24D6FF"/>
              </a:solidFill>
              <a:prstDash val="dash"/>
              <a:round/>
              <a:headEnd len="sm" w="sm" type="none"/>
              <a:tailEnd len="sm" w="sm" type="none"/>
            </a:ln>
          </p:spPr>
        </p:cxnSp>
        <p:cxnSp>
          <p:nvCxnSpPr>
            <p:cNvPr id="185" name="Google Shape;185;p23"/>
            <p:cNvCxnSpPr/>
            <p:nvPr/>
          </p:nvCxnSpPr>
          <p:spPr>
            <a:xfrm>
              <a:off x="4986775" y="3025838"/>
              <a:ext cx="559800" cy="323100"/>
            </a:xfrm>
            <a:prstGeom prst="straightConnector1">
              <a:avLst/>
            </a:prstGeom>
            <a:noFill/>
            <a:ln cap="rnd" cmpd="sng" w="19050">
              <a:solidFill>
                <a:srgbClr val="D392FF"/>
              </a:solidFill>
              <a:prstDash val="dash"/>
              <a:round/>
              <a:headEnd len="sm" w="sm" type="none"/>
              <a:tailEnd len="sm" w="sm" type="none"/>
            </a:ln>
          </p:spPr>
        </p:cxnSp>
        <p:pic>
          <p:nvPicPr>
            <p:cNvPr id="186" name="Google Shape;186;p23"/>
            <p:cNvPicPr preferRelativeResize="0"/>
            <p:nvPr/>
          </p:nvPicPr>
          <p:blipFill rotWithShape="1">
            <a:blip r:embed="rId9">
              <a:alphaModFix/>
            </a:blip>
            <a:srcRect b="0" l="0" r="0" t="0"/>
            <a:stretch/>
          </p:blipFill>
          <p:spPr>
            <a:xfrm>
              <a:off x="7779238" y="2361316"/>
              <a:ext cx="190716" cy="555275"/>
            </a:xfrm>
            <a:prstGeom prst="rect">
              <a:avLst/>
            </a:prstGeom>
            <a:noFill/>
            <a:ln>
              <a:noFill/>
            </a:ln>
          </p:spPr>
        </p:pic>
        <p:cxnSp>
          <p:nvCxnSpPr>
            <p:cNvPr id="187" name="Google Shape;187;p23"/>
            <p:cNvCxnSpPr/>
            <p:nvPr/>
          </p:nvCxnSpPr>
          <p:spPr>
            <a:xfrm flipH="1">
              <a:off x="4713775" y="4171688"/>
              <a:ext cx="936600" cy="540900"/>
            </a:xfrm>
            <a:prstGeom prst="straightConnector1">
              <a:avLst/>
            </a:prstGeom>
            <a:noFill/>
            <a:ln cap="rnd" cmpd="sng" w="19050">
              <a:solidFill>
                <a:srgbClr val="24D6FF"/>
              </a:solidFill>
              <a:prstDash val="dash"/>
              <a:round/>
              <a:headEnd len="sm" w="sm" type="none"/>
              <a:tailEnd len="sm" w="sm" type="none"/>
            </a:ln>
          </p:spPr>
        </p:cxnSp>
        <p:cxnSp>
          <p:nvCxnSpPr>
            <p:cNvPr id="188" name="Google Shape;188;p23"/>
            <p:cNvCxnSpPr/>
            <p:nvPr/>
          </p:nvCxnSpPr>
          <p:spPr>
            <a:xfrm flipH="1">
              <a:off x="6986425" y="3102038"/>
              <a:ext cx="559800" cy="323100"/>
            </a:xfrm>
            <a:prstGeom prst="straightConnector1">
              <a:avLst/>
            </a:prstGeom>
            <a:noFill/>
            <a:ln cap="rnd" cmpd="sng" w="19050">
              <a:solidFill>
                <a:srgbClr val="0A2F9E"/>
              </a:solidFill>
              <a:prstDash val="dash"/>
              <a:round/>
              <a:headEnd len="sm" w="sm" type="none"/>
              <a:tailEnd len="sm" w="sm" type="none"/>
            </a:ln>
          </p:spPr>
        </p:cxnSp>
        <p:pic>
          <p:nvPicPr>
            <p:cNvPr id="189" name="Google Shape;189;p23"/>
            <p:cNvPicPr preferRelativeResize="0"/>
            <p:nvPr/>
          </p:nvPicPr>
          <p:blipFill rotWithShape="1">
            <a:blip r:embed="rId10">
              <a:alphaModFix/>
            </a:blip>
            <a:srcRect b="0" l="0" r="0" t="0"/>
            <a:stretch/>
          </p:blipFill>
          <p:spPr>
            <a:xfrm>
              <a:off x="4499063" y="3723596"/>
              <a:ext cx="1019495" cy="1122001"/>
            </a:xfrm>
            <a:prstGeom prst="rect">
              <a:avLst/>
            </a:prstGeom>
            <a:noFill/>
            <a:ln>
              <a:noFill/>
            </a:ln>
          </p:spPr>
        </p:pic>
        <p:pic>
          <p:nvPicPr>
            <p:cNvPr id="190" name="Google Shape;190;p23"/>
            <p:cNvPicPr preferRelativeResize="0"/>
            <p:nvPr/>
          </p:nvPicPr>
          <p:blipFill rotWithShape="1">
            <a:blip r:embed="rId11">
              <a:alphaModFix/>
            </a:blip>
            <a:srcRect b="0" l="0" r="0" t="0"/>
            <a:stretch/>
          </p:blipFill>
          <p:spPr>
            <a:xfrm>
              <a:off x="7736916" y="4278594"/>
              <a:ext cx="430025" cy="599150"/>
            </a:xfrm>
            <a:prstGeom prst="rect">
              <a:avLst/>
            </a:prstGeom>
            <a:noFill/>
            <a:ln>
              <a:noFill/>
            </a:ln>
          </p:spPr>
        </p:pic>
        <p:pic>
          <p:nvPicPr>
            <p:cNvPr id="191" name="Google Shape;191;p23"/>
            <p:cNvPicPr preferRelativeResize="0"/>
            <p:nvPr/>
          </p:nvPicPr>
          <p:blipFill rotWithShape="1">
            <a:blip r:embed="rId12">
              <a:alphaModFix/>
            </a:blip>
            <a:srcRect b="0" l="0" r="0" t="0"/>
            <a:stretch/>
          </p:blipFill>
          <p:spPr>
            <a:xfrm>
              <a:off x="8110333" y="4438955"/>
              <a:ext cx="430025" cy="599150"/>
            </a:xfrm>
            <a:prstGeom prst="rect">
              <a:avLst/>
            </a:prstGeom>
            <a:noFill/>
            <a:ln>
              <a:noFill/>
            </a:ln>
          </p:spPr>
        </p:pic>
        <p:sp>
          <p:nvSpPr>
            <p:cNvPr id="192" name="Google Shape;192;p23"/>
            <p:cNvSpPr/>
            <p:nvPr/>
          </p:nvSpPr>
          <p:spPr>
            <a:xfrm>
              <a:off x="6190550" y="2635850"/>
              <a:ext cx="190800" cy="476700"/>
            </a:xfrm>
            <a:prstGeom prst="upDownArrow">
              <a:avLst>
                <a:gd fmla="val 50000" name="adj1"/>
                <a:gd fmla="val 50000" name="adj2"/>
              </a:avLst>
            </a:prstGeom>
            <a:gradFill>
              <a:gsLst>
                <a:gs pos="0">
                  <a:srgbClr val="00FFFF"/>
                </a:gs>
                <a:gs pos="100000">
                  <a:srgbClr val="00FFFF">
                    <a:alpha val="0"/>
                  </a:srgbClr>
                </a:gs>
              </a:gsLst>
              <a:lin ang="5400012"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CFE2F3"/>
        </a:solidFill>
      </p:bgPr>
    </p:bg>
    <p:spTree>
      <p:nvGrpSpPr>
        <p:cNvPr id="196" name="Shape 196"/>
        <p:cNvGrpSpPr/>
        <p:nvPr/>
      </p:nvGrpSpPr>
      <p:grpSpPr>
        <a:xfrm>
          <a:off x="0" y="0"/>
          <a:ext cx="0" cy="0"/>
          <a:chOff x="0" y="0"/>
          <a:chExt cx="0" cy="0"/>
        </a:xfrm>
      </p:grpSpPr>
      <p:sp>
        <p:nvSpPr>
          <p:cNvPr id="197" name="Google Shape;197;p24"/>
          <p:cNvSpPr txBox="1"/>
          <p:nvPr>
            <p:ph type="title"/>
          </p:nvPr>
        </p:nvSpPr>
        <p:spPr>
          <a:xfrm>
            <a:off x="311300" y="500925"/>
            <a:ext cx="3704400" cy="2049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4100">
                <a:solidFill>
                  <a:srgbClr val="CFE2F3"/>
                </a:solidFill>
                <a:latin typeface="Roboto"/>
                <a:ea typeface="Roboto"/>
                <a:cs typeface="Roboto"/>
                <a:sym typeface="Roboto"/>
              </a:rPr>
              <a:t>Data Retention</a:t>
            </a:r>
            <a:endParaRPr sz="4100">
              <a:solidFill>
                <a:srgbClr val="CFE2F3"/>
              </a:solidFill>
              <a:latin typeface="Roboto"/>
              <a:ea typeface="Roboto"/>
              <a:cs typeface="Roboto"/>
              <a:sym typeface="Roboto"/>
            </a:endParaRPr>
          </a:p>
        </p:txBody>
      </p:sp>
      <p:sp>
        <p:nvSpPr>
          <p:cNvPr id="198" name="Google Shape;198;p24"/>
          <p:cNvSpPr txBox="1"/>
          <p:nvPr>
            <p:ph idx="2" type="body"/>
          </p:nvPr>
        </p:nvSpPr>
        <p:spPr>
          <a:xfrm>
            <a:off x="4879025" y="500925"/>
            <a:ext cx="3954000" cy="4111500"/>
          </a:xfrm>
          <a:prstGeom prst="rect">
            <a:avLst/>
          </a:prstGeom>
        </p:spPr>
        <p:txBody>
          <a:bodyPr anchorCtr="0" anchor="t" bIns="91425" lIns="91425" spcFirstLastPara="1" rIns="91425" wrap="square" tIns="91425">
            <a:normAutofit/>
          </a:bodyPr>
          <a:lstStyle/>
          <a:p>
            <a:pPr indent="-381000" lvl="0" marL="457200" rtl="0" algn="l">
              <a:lnSpc>
                <a:spcPct val="90000"/>
              </a:lnSpc>
              <a:spcBef>
                <a:spcPts val="600"/>
              </a:spcBef>
              <a:spcAft>
                <a:spcPts val="0"/>
              </a:spcAft>
              <a:buClr>
                <a:schemeClr val="accent1"/>
              </a:buClr>
              <a:buSzPts val="2400"/>
              <a:buFont typeface="Arial"/>
              <a:buChar char="●"/>
            </a:pPr>
            <a:r>
              <a:rPr lang="en" sz="2400">
                <a:solidFill>
                  <a:schemeClr val="accent1"/>
                </a:solidFill>
                <a:latin typeface="Arial"/>
                <a:ea typeface="Arial"/>
                <a:cs typeface="Arial"/>
                <a:sym typeface="Arial"/>
              </a:rPr>
              <a:t>Unpublished</a:t>
            </a:r>
            <a:endParaRPr sz="2400">
              <a:solidFill>
                <a:schemeClr val="accent1"/>
              </a:solidFill>
              <a:latin typeface="Arial"/>
              <a:ea typeface="Arial"/>
              <a:cs typeface="Arial"/>
              <a:sym typeface="Arial"/>
            </a:endParaRPr>
          </a:p>
          <a:p>
            <a:pPr indent="-381000" lvl="0" marL="628650" rtl="0" algn="l">
              <a:lnSpc>
                <a:spcPct val="90000"/>
              </a:lnSpc>
              <a:spcBef>
                <a:spcPts val="0"/>
              </a:spcBef>
              <a:spcAft>
                <a:spcPts val="0"/>
              </a:spcAft>
              <a:buClr>
                <a:schemeClr val="accent1"/>
              </a:buClr>
              <a:buSzPts val="2400"/>
              <a:buFont typeface="Arial"/>
              <a:buChar char="●"/>
            </a:pPr>
            <a:r>
              <a:rPr lang="en" sz="2400">
                <a:solidFill>
                  <a:schemeClr val="accent1"/>
                </a:solidFill>
                <a:latin typeface="Arial"/>
                <a:ea typeface="Arial"/>
                <a:cs typeface="Arial"/>
                <a:sym typeface="Arial"/>
              </a:rPr>
              <a:t>5 years</a:t>
            </a:r>
            <a:endParaRPr sz="2400">
              <a:solidFill>
                <a:schemeClr val="accent1"/>
              </a:solidFill>
              <a:latin typeface="Arial"/>
              <a:ea typeface="Arial"/>
              <a:cs typeface="Arial"/>
              <a:sym typeface="Arial"/>
            </a:endParaRPr>
          </a:p>
          <a:p>
            <a:pPr indent="0" lvl="0" marL="457200" rtl="0" algn="l">
              <a:lnSpc>
                <a:spcPct val="90000"/>
              </a:lnSpc>
              <a:spcBef>
                <a:spcPts val="600"/>
              </a:spcBef>
              <a:spcAft>
                <a:spcPts val="0"/>
              </a:spcAft>
              <a:buNone/>
            </a:pPr>
            <a:r>
              <a:t/>
            </a:r>
            <a:endParaRPr sz="2400">
              <a:solidFill>
                <a:schemeClr val="accent1"/>
              </a:solidFill>
              <a:latin typeface="Arial"/>
              <a:ea typeface="Arial"/>
              <a:cs typeface="Arial"/>
              <a:sym typeface="Arial"/>
            </a:endParaRPr>
          </a:p>
          <a:p>
            <a:pPr indent="-381000" lvl="0" marL="457200" rtl="0" algn="l">
              <a:lnSpc>
                <a:spcPct val="90000"/>
              </a:lnSpc>
              <a:spcBef>
                <a:spcPts val="600"/>
              </a:spcBef>
              <a:spcAft>
                <a:spcPts val="0"/>
              </a:spcAft>
              <a:buClr>
                <a:schemeClr val="accent1"/>
              </a:buClr>
              <a:buSzPts val="2400"/>
              <a:buFont typeface="Arial"/>
              <a:buChar char="●"/>
            </a:pPr>
            <a:r>
              <a:rPr lang="en" sz="2400">
                <a:solidFill>
                  <a:schemeClr val="accent1"/>
                </a:solidFill>
                <a:latin typeface="Arial"/>
                <a:ea typeface="Arial"/>
                <a:cs typeface="Arial"/>
                <a:sym typeface="Arial"/>
              </a:rPr>
              <a:t>Published</a:t>
            </a:r>
            <a:endParaRPr sz="2400">
              <a:solidFill>
                <a:schemeClr val="accent1"/>
              </a:solidFill>
              <a:latin typeface="Arial"/>
              <a:ea typeface="Arial"/>
              <a:cs typeface="Arial"/>
              <a:sym typeface="Arial"/>
            </a:endParaRPr>
          </a:p>
          <a:p>
            <a:pPr indent="-381000" lvl="0" marL="628650" rtl="0" algn="l">
              <a:lnSpc>
                <a:spcPct val="90000"/>
              </a:lnSpc>
              <a:spcBef>
                <a:spcPts val="0"/>
              </a:spcBef>
              <a:spcAft>
                <a:spcPts val="0"/>
              </a:spcAft>
              <a:buClr>
                <a:schemeClr val="accent1"/>
              </a:buClr>
              <a:buSzPts val="2400"/>
              <a:buFont typeface="Arial"/>
              <a:buChar char="●"/>
            </a:pPr>
            <a:r>
              <a:rPr lang="en" sz="2400">
                <a:solidFill>
                  <a:schemeClr val="accent1"/>
                </a:solidFill>
                <a:latin typeface="Arial"/>
                <a:ea typeface="Arial"/>
                <a:cs typeface="Arial"/>
                <a:sym typeface="Arial"/>
              </a:rPr>
              <a:t>10 years &amp; 5 GB</a:t>
            </a:r>
            <a:endParaRPr sz="2400">
              <a:solidFill>
                <a:schemeClr val="accent1"/>
              </a:solidFill>
              <a:latin typeface="Arial"/>
              <a:ea typeface="Arial"/>
              <a:cs typeface="Arial"/>
              <a:sym typeface="Arial"/>
            </a:endParaRPr>
          </a:p>
          <a:p>
            <a:pPr indent="-495300" lvl="0" marL="971550" rtl="0" algn="l">
              <a:lnSpc>
                <a:spcPct val="90000"/>
              </a:lnSpc>
              <a:spcBef>
                <a:spcPts val="0"/>
              </a:spcBef>
              <a:spcAft>
                <a:spcPts val="0"/>
              </a:spcAft>
              <a:buClr>
                <a:schemeClr val="accent1"/>
              </a:buClr>
              <a:buSzPts val="2400"/>
              <a:buFont typeface="Arial"/>
              <a:buChar char="●"/>
            </a:pPr>
            <a:r>
              <a:rPr lang="en" sz="2400">
                <a:solidFill>
                  <a:schemeClr val="accent1"/>
                </a:solidFill>
                <a:latin typeface="Arial"/>
                <a:ea typeface="Arial"/>
                <a:cs typeface="Arial"/>
                <a:sym typeface="Arial"/>
              </a:rPr>
              <a:t>Publication</a:t>
            </a:r>
            <a:endParaRPr sz="2400">
              <a:solidFill>
                <a:schemeClr val="accent1"/>
              </a:solidFill>
              <a:latin typeface="Arial"/>
              <a:ea typeface="Arial"/>
              <a:cs typeface="Arial"/>
              <a:sym typeface="Arial"/>
            </a:endParaRPr>
          </a:p>
          <a:p>
            <a:pPr indent="-495300" lvl="0" marL="971550" rtl="0" algn="l">
              <a:lnSpc>
                <a:spcPct val="90000"/>
              </a:lnSpc>
              <a:spcBef>
                <a:spcPts val="0"/>
              </a:spcBef>
              <a:spcAft>
                <a:spcPts val="0"/>
              </a:spcAft>
              <a:buClr>
                <a:schemeClr val="accent1"/>
              </a:buClr>
              <a:buSzPts val="2400"/>
              <a:buFont typeface="Arial"/>
              <a:buChar char="●"/>
            </a:pPr>
            <a:r>
              <a:rPr lang="en" sz="2400">
                <a:solidFill>
                  <a:schemeClr val="accent1"/>
                </a:solidFill>
                <a:latin typeface="Arial"/>
                <a:ea typeface="Arial"/>
                <a:cs typeface="Arial"/>
                <a:sym typeface="Arial"/>
              </a:rPr>
              <a:t>Grant</a:t>
            </a:r>
            <a:endParaRPr sz="2400">
              <a:solidFill>
                <a:schemeClr val="accent1"/>
              </a:solidFill>
              <a:latin typeface="Arial"/>
              <a:ea typeface="Arial"/>
              <a:cs typeface="Arial"/>
              <a:sym typeface="Arial"/>
            </a:endParaRPr>
          </a:p>
          <a:p>
            <a:pPr indent="-495300" lvl="0" marL="971550" rtl="0" algn="l">
              <a:lnSpc>
                <a:spcPct val="90000"/>
              </a:lnSpc>
              <a:spcBef>
                <a:spcPts val="0"/>
              </a:spcBef>
              <a:spcAft>
                <a:spcPts val="0"/>
              </a:spcAft>
              <a:buClr>
                <a:schemeClr val="accent1"/>
              </a:buClr>
              <a:buSzPts val="2400"/>
              <a:buFont typeface="Arial"/>
              <a:buChar char="●"/>
            </a:pPr>
            <a:r>
              <a:rPr lang="en" sz="2400">
                <a:solidFill>
                  <a:schemeClr val="accent1"/>
                </a:solidFill>
                <a:latin typeface="Arial"/>
                <a:ea typeface="Arial"/>
                <a:cs typeface="Arial"/>
                <a:sym typeface="Arial"/>
              </a:rPr>
              <a:t>Citation</a:t>
            </a:r>
            <a:endParaRPr sz="2400">
              <a:solidFill>
                <a:schemeClr val="accent1"/>
              </a:solidFill>
              <a:latin typeface="Arial"/>
              <a:ea typeface="Arial"/>
              <a:cs typeface="Arial"/>
              <a:sym typeface="Arial"/>
            </a:endParaRPr>
          </a:p>
          <a:p>
            <a:pPr indent="-495300" lvl="0" marL="971550" rtl="0" algn="l">
              <a:lnSpc>
                <a:spcPct val="90000"/>
              </a:lnSpc>
              <a:spcBef>
                <a:spcPts val="0"/>
              </a:spcBef>
              <a:spcAft>
                <a:spcPts val="0"/>
              </a:spcAft>
              <a:buClr>
                <a:schemeClr val="accent1"/>
              </a:buClr>
              <a:buSzPts val="2400"/>
              <a:buFont typeface="Arial"/>
              <a:buChar char="●"/>
            </a:pPr>
            <a:r>
              <a:rPr lang="en" sz="2400">
                <a:solidFill>
                  <a:schemeClr val="accent1"/>
                </a:solidFill>
                <a:latin typeface="Arial"/>
                <a:ea typeface="Arial"/>
                <a:cs typeface="Arial"/>
                <a:sym typeface="Arial"/>
              </a:rPr>
              <a:t>Download</a:t>
            </a:r>
            <a:endParaRPr sz="2400">
              <a:solidFill>
                <a:schemeClr val="accent1"/>
              </a:solidFill>
              <a:latin typeface="Arial"/>
              <a:ea typeface="Arial"/>
              <a:cs typeface="Arial"/>
              <a:sym typeface="Arial"/>
            </a:endParaRPr>
          </a:p>
          <a:p>
            <a:pPr indent="-495300" lvl="0" marL="971550" rtl="0" algn="l">
              <a:lnSpc>
                <a:spcPct val="90000"/>
              </a:lnSpc>
              <a:spcBef>
                <a:spcPts val="0"/>
              </a:spcBef>
              <a:spcAft>
                <a:spcPts val="0"/>
              </a:spcAft>
              <a:buClr>
                <a:schemeClr val="accent1"/>
              </a:buClr>
              <a:buSzPts val="2400"/>
              <a:buFont typeface="Arial"/>
              <a:buChar char="●"/>
            </a:pPr>
            <a:r>
              <a:rPr lang="en" sz="2400">
                <a:solidFill>
                  <a:schemeClr val="accent1"/>
                </a:solidFill>
                <a:latin typeface="Arial"/>
                <a:ea typeface="Arial"/>
                <a:cs typeface="Arial"/>
                <a:sym typeface="Arial"/>
              </a:rPr>
              <a:t>Update</a:t>
            </a:r>
            <a:endParaRPr sz="2400">
              <a:solidFill>
                <a:schemeClr val="accent1"/>
              </a:solidFill>
              <a:latin typeface="Arial"/>
              <a:ea typeface="Arial"/>
              <a:cs typeface="Arial"/>
              <a:sym typeface="Arial"/>
            </a:endParaRPr>
          </a:p>
        </p:txBody>
      </p:sp>
      <p:sp>
        <p:nvSpPr>
          <p:cNvPr id="199" name="Google Shape;199;p24"/>
          <p:cNvSpPr txBox="1"/>
          <p:nvPr>
            <p:ph idx="1" type="subTitle"/>
          </p:nvPr>
        </p:nvSpPr>
        <p:spPr>
          <a:xfrm>
            <a:off x="304800" y="2626725"/>
            <a:ext cx="3704400" cy="926700"/>
          </a:xfrm>
          <a:prstGeom prst="rect">
            <a:avLst/>
          </a:prstGeom>
        </p:spPr>
        <p:txBody>
          <a:bodyPr anchorCtr="0" anchor="t" bIns="91425" lIns="91425" spcFirstLastPara="1" rIns="91425" wrap="square" tIns="91425">
            <a:normAutofit lnSpcReduction="20000"/>
          </a:bodyPr>
          <a:lstStyle/>
          <a:p>
            <a:pPr indent="0" lvl="0" marL="0" rtl="0" algn="l">
              <a:spcBef>
                <a:spcPts val="0"/>
              </a:spcBef>
              <a:spcAft>
                <a:spcPts val="0"/>
              </a:spcAft>
              <a:buNone/>
            </a:pPr>
            <a:r>
              <a:rPr lang="en" sz="3000">
                <a:solidFill>
                  <a:srgbClr val="CFE2F3"/>
                </a:solidFill>
              </a:rPr>
              <a:t>Phase 3</a:t>
            </a:r>
            <a:endParaRPr sz="3000">
              <a:solidFill>
                <a:srgbClr val="CFE2F3"/>
              </a:solidFill>
            </a:endParaRPr>
          </a:p>
          <a:p>
            <a:pPr indent="0" lvl="0" marL="0" rtl="0" algn="l">
              <a:spcBef>
                <a:spcPts val="0"/>
              </a:spcBef>
              <a:spcAft>
                <a:spcPts val="0"/>
              </a:spcAft>
              <a:buNone/>
            </a:pPr>
            <a:r>
              <a:rPr lang="en" sz="3000">
                <a:solidFill>
                  <a:srgbClr val="CFE2F3"/>
                </a:solidFill>
              </a:rPr>
              <a:t>Criteria and Tools</a:t>
            </a:r>
            <a:endParaRPr sz="3000">
              <a:solidFill>
                <a:srgbClr val="CFE2F3"/>
              </a:solidFill>
            </a:endParaRPr>
          </a:p>
        </p:txBody>
      </p:sp>
      <p:pic>
        <p:nvPicPr>
          <p:cNvPr descr="File:Noun compliance report 543025.svg - Wikimedia Commons" id="200" name="Google Shape;200;p24"/>
          <p:cNvPicPr preferRelativeResize="0"/>
          <p:nvPr/>
        </p:nvPicPr>
        <p:blipFill>
          <a:blip r:embed="rId3">
            <a:alphaModFix/>
          </a:blip>
          <a:stretch>
            <a:fillRect/>
          </a:stretch>
        </p:blipFill>
        <p:spPr>
          <a:xfrm>
            <a:off x="7375800" y="3146700"/>
            <a:ext cx="1768201" cy="1768199"/>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CFE2F3"/>
        </a:solidFill>
      </p:bgPr>
    </p:bg>
    <p:spTree>
      <p:nvGrpSpPr>
        <p:cNvPr id="204" name="Shape 204"/>
        <p:cNvGrpSpPr/>
        <p:nvPr/>
      </p:nvGrpSpPr>
      <p:grpSpPr>
        <a:xfrm>
          <a:off x="0" y="0"/>
          <a:ext cx="0" cy="0"/>
          <a:chOff x="0" y="0"/>
          <a:chExt cx="0" cy="0"/>
        </a:xfrm>
      </p:grpSpPr>
      <p:sp>
        <p:nvSpPr>
          <p:cNvPr id="205" name="Google Shape;205;p25"/>
          <p:cNvSpPr txBox="1"/>
          <p:nvPr>
            <p:ph type="title"/>
          </p:nvPr>
        </p:nvSpPr>
        <p:spPr>
          <a:xfrm>
            <a:off x="311300" y="500925"/>
            <a:ext cx="3704400" cy="2049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4100">
                <a:solidFill>
                  <a:srgbClr val="CFE2F3"/>
                </a:solidFill>
                <a:latin typeface="Roboto"/>
                <a:ea typeface="Roboto"/>
                <a:cs typeface="Roboto"/>
                <a:sym typeface="Roboto"/>
              </a:rPr>
              <a:t>Data Retention</a:t>
            </a:r>
            <a:endParaRPr sz="4100">
              <a:solidFill>
                <a:srgbClr val="CFE2F3"/>
              </a:solidFill>
              <a:latin typeface="Roboto"/>
              <a:ea typeface="Roboto"/>
              <a:cs typeface="Roboto"/>
              <a:sym typeface="Roboto"/>
            </a:endParaRPr>
          </a:p>
        </p:txBody>
      </p:sp>
      <p:sp>
        <p:nvSpPr>
          <p:cNvPr id="206" name="Google Shape;206;p25"/>
          <p:cNvSpPr txBox="1"/>
          <p:nvPr>
            <p:ph idx="2" type="body"/>
          </p:nvPr>
        </p:nvSpPr>
        <p:spPr>
          <a:xfrm>
            <a:off x="4879025" y="500925"/>
            <a:ext cx="3954000" cy="4111500"/>
          </a:xfrm>
          <a:prstGeom prst="rect">
            <a:avLst/>
          </a:prstGeom>
        </p:spPr>
        <p:txBody>
          <a:bodyPr anchorCtr="0" anchor="t" bIns="91425" lIns="91425" spcFirstLastPara="1" rIns="91425" wrap="square" tIns="91425">
            <a:normAutofit/>
          </a:bodyPr>
          <a:lstStyle/>
          <a:p>
            <a:pPr indent="-381000" lvl="0" marL="457200" rtl="0" algn="l">
              <a:lnSpc>
                <a:spcPct val="90000"/>
              </a:lnSpc>
              <a:spcBef>
                <a:spcPts val="600"/>
              </a:spcBef>
              <a:spcAft>
                <a:spcPts val="0"/>
              </a:spcAft>
              <a:buClr>
                <a:schemeClr val="accent1"/>
              </a:buClr>
              <a:buSzPts val="2400"/>
              <a:buFont typeface="Arial"/>
              <a:buChar char="●"/>
            </a:pPr>
            <a:r>
              <a:rPr lang="en" sz="2400">
                <a:solidFill>
                  <a:schemeClr val="accent1"/>
                </a:solidFill>
                <a:latin typeface="Arial"/>
                <a:ea typeface="Arial"/>
                <a:cs typeface="Arial"/>
                <a:sym typeface="Arial"/>
              </a:rPr>
              <a:t>Policy &amp; Workflow</a:t>
            </a:r>
            <a:endParaRPr sz="2400">
              <a:solidFill>
                <a:schemeClr val="accent1"/>
              </a:solidFill>
              <a:latin typeface="Arial"/>
              <a:ea typeface="Arial"/>
              <a:cs typeface="Arial"/>
              <a:sym typeface="Arial"/>
            </a:endParaRPr>
          </a:p>
          <a:p>
            <a:pPr indent="0" lvl="0" marL="457200" rtl="0" algn="l">
              <a:lnSpc>
                <a:spcPct val="90000"/>
              </a:lnSpc>
              <a:spcBef>
                <a:spcPts val="600"/>
              </a:spcBef>
              <a:spcAft>
                <a:spcPts val="0"/>
              </a:spcAft>
              <a:buNone/>
            </a:pPr>
            <a:r>
              <a:t/>
            </a:r>
            <a:endParaRPr sz="2400">
              <a:solidFill>
                <a:schemeClr val="accent1"/>
              </a:solidFill>
              <a:latin typeface="Arial"/>
              <a:ea typeface="Arial"/>
              <a:cs typeface="Arial"/>
              <a:sym typeface="Arial"/>
            </a:endParaRPr>
          </a:p>
          <a:p>
            <a:pPr indent="-381000" lvl="0" marL="457200" rtl="0" algn="l">
              <a:lnSpc>
                <a:spcPct val="90000"/>
              </a:lnSpc>
              <a:spcBef>
                <a:spcPts val="600"/>
              </a:spcBef>
              <a:spcAft>
                <a:spcPts val="0"/>
              </a:spcAft>
              <a:buClr>
                <a:schemeClr val="accent1"/>
              </a:buClr>
              <a:buSzPts val="2400"/>
              <a:buFont typeface="Arial"/>
              <a:buChar char="●"/>
            </a:pPr>
            <a:r>
              <a:rPr lang="en" sz="2400">
                <a:solidFill>
                  <a:schemeClr val="accent1"/>
                </a:solidFill>
                <a:latin typeface="Arial"/>
                <a:ea typeface="Arial"/>
                <a:cs typeface="Arial"/>
                <a:sym typeface="Arial"/>
              </a:rPr>
              <a:t>Tool Development</a:t>
            </a:r>
            <a:endParaRPr>
              <a:solidFill>
                <a:schemeClr val="accent1"/>
              </a:solidFill>
            </a:endParaRPr>
          </a:p>
          <a:p>
            <a:pPr indent="0" lvl="0" marL="0" rtl="0" algn="l">
              <a:spcBef>
                <a:spcPts val="0"/>
              </a:spcBef>
              <a:spcAft>
                <a:spcPts val="1200"/>
              </a:spcAft>
              <a:buNone/>
            </a:pPr>
            <a:r>
              <a:t/>
            </a:r>
            <a:endParaRPr/>
          </a:p>
        </p:txBody>
      </p:sp>
      <p:sp>
        <p:nvSpPr>
          <p:cNvPr id="207" name="Google Shape;207;p25"/>
          <p:cNvSpPr txBox="1"/>
          <p:nvPr>
            <p:ph idx="1" type="subTitle"/>
          </p:nvPr>
        </p:nvSpPr>
        <p:spPr>
          <a:xfrm>
            <a:off x="304800" y="2626725"/>
            <a:ext cx="3704400" cy="926700"/>
          </a:xfrm>
          <a:prstGeom prst="rect">
            <a:avLst/>
          </a:prstGeom>
        </p:spPr>
        <p:txBody>
          <a:bodyPr anchorCtr="0" anchor="t" bIns="91425" lIns="91425" spcFirstLastPara="1" rIns="91425" wrap="square" tIns="91425">
            <a:normAutofit lnSpcReduction="20000"/>
          </a:bodyPr>
          <a:lstStyle/>
          <a:p>
            <a:pPr indent="0" lvl="0" marL="0" rtl="0" algn="l">
              <a:spcBef>
                <a:spcPts val="0"/>
              </a:spcBef>
              <a:spcAft>
                <a:spcPts val="0"/>
              </a:spcAft>
              <a:buNone/>
            </a:pPr>
            <a:r>
              <a:rPr lang="en" sz="3000">
                <a:solidFill>
                  <a:srgbClr val="CFE2F3"/>
                </a:solidFill>
              </a:rPr>
              <a:t>Phase 4</a:t>
            </a:r>
            <a:endParaRPr sz="3000">
              <a:solidFill>
                <a:srgbClr val="CFE2F3"/>
              </a:solidFill>
            </a:endParaRPr>
          </a:p>
          <a:p>
            <a:pPr indent="0" lvl="0" marL="0" rtl="0" algn="l">
              <a:spcBef>
                <a:spcPts val="0"/>
              </a:spcBef>
              <a:spcAft>
                <a:spcPts val="0"/>
              </a:spcAft>
              <a:buNone/>
            </a:pPr>
            <a:r>
              <a:rPr lang="en" sz="3000">
                <a:solidFill>
                  <a:srgbClr val="CFE2F3"/>
                </a:solidFill>
              </a:rPr>
              <a:t>Recommendations</a:t>
            </a:r>
            <a:endParaRPr sz="3000">
              <a:solidFill>
                <a:srgbClr val="CFE2F3"/>
              </a:solidFill>
            </a:endParaRPr>
          </a:p>
        </p:txBody>
      </p:sp>
      <p:pic>
        <p:nvPicPr>
          <p:cNvPr id="208" name="Google Shape;208;p25"/>
          <p:cNvPicPr preferRelativeResize="0"/>
          <p:nvPr/>
        </p:nvPicPr>
        <p:blipFill rotWithShape="1">
          <a:blip r:embed="rId3">
            <a:alphaModFix/>
          </a:blip>
          <a:srcRect b="0" l="0" r="0" t="0"/>
          <a:stretch/>
        </p:blipFill>
        <p:spPr>
          <a:xfrm>
            <a:off x="4976226" y="2828991"/>
            <a:ext cx="3704399" cy="2095535"/>
          </a:xfrm>
          <a:prstGeom prst="rect">
            <a:avLst/>
          </a:prstGeom>
          <a:noFill/>
          <a:ln>
            <a:noFill/>
          </a:ln>
        </p:spPr>
      </p:pic>
      <p:pic>
        <p:nvPicPr>
          <p:cNvPr id="209" name="Google Shape;209;p25"/>
          <p:cNvPicPr preferRelativeResize="0"/>
          <p:nvPr/>
        </p:nvPicPr>
        <p:blipFill rotWithShape="1">
          <a:blip r:embed="rId4">
            <a:alphaModFix/>
          </a:blip>
          <a:srcRect b="0" l="0" r="0" t="0"/>
          <a:stretch/>
        </p:blipFill>
        <p:spPr>
          <a:xfrm>
            <a:off x="6511889" y="2225450"/>
            <a:ext cx="606707" cy="1233636"/>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D9D9D9"/>
        </a:solidFill>
      </p:bgPr>
    </p:bg>
    <p:spTree>
      <p:nvGrpSpPr>
        <p:cNvPr id="213" name="Shape 213"/>
        <p:cNvGrpSpPr/>
        <p:nvPr/>
      </p:nvGrpSpPr>
      <p:grpSpPr>
        <a:xfrm>
          <a:off x="0" y="0"/>
          <a:ext cx="0" cy="0"/>
          <a:chOff x="0" y="0"/>
          <a:chExt cx="0" cy="0"/>
        </a:xfrm>
      </p:grpSpPr>
      <p:sp>
        <p:nvSpPr>
          <p:cNvPr id="214" name="Google Shape;214;p26"/>
          <p:cNvSpPr txBox="1"/>
          <p:nvPr>
            <p:ph type="title"/>
          </p:nvPr>
        </p:nvSpPr>
        <p:spPr>
          <a:xfrm>
            <a:off x="311725" y="500925"/>
            <a:ext cx="3706500" cy="25089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sz="4000">
                <a:solidFill>
                  <a:srgbClr val="EFEFEF"/>
                </a:solidFill>
                <a:latin typeface="Roboto"/>
                <a:ea typeface="Roboto"/>
                <a:cs typeface="Roboto"/>
                <a:sym typeface="Roboto"/>
              </a:rPr>
              <a:t>Larger Data Storage</a:t>
            </a:r>
            <a:endParaRPr sz="4000">
              <a:solidFill>
                <a:srgbClr val="EFEFEF"/>
              </a:solidFill>
              <a:latin typeface="Roboto"/>
              <a:ea typeface="Roboto"/>
              <a:cs typeface="Roboto"/>
              <a:sym typeface="Roboto"/>
            </a:endParaRPr>
          </a:p>
          <a:p>
            <a:pPr indent="0" lvl="0" marL="0" rtl="0" algn="l">
              <a:spcBef>
                <a:spcPts val="0"/>
              </a:spcBef>
              <a:spcAft>
                <a:spcPts val="0"/>
              </a:spcAft>
              <a:buNone/>
            </a:pPr>
            <a:r>
              <a:t/>
            </a:r>
            <a:endParaRPr sz="4000">
              <a:solidFill>
                <a:srgbClr val="EFEFEF"/>
              </a:solidFill>
              <a:latin typeface="Roboto"/>
              <a:ea typeface="Roboto"/>
              <a:cs typeface="Roboto"/>
              <a:sym typeface="Roboto"/>
            </a:endParaRPr>
          </a:p>
          <a:p>
            <a:pPr indent="0" lvl="0" marL="0" rtl="0" algn="l">
              <a:lnSpc>
                <a:spcPct val="90000"/>
              </a:lnSpc>
              <a:spcBef>
                <a:spcPts val="1000"/>
              </a:spcBef>
              <a:spcAft>
                <a:spcPts val="0"/>
              </a:spcAft>
              <a:buNone/>
            </a:pPr>
            <a:r>
              <a:rPr lang="en" sz="3480">
                <a:solidFill>
                  <a:srgbClr val="EFEFEF"/>
                </a:solidFill>
                <a:latin typeface="Roboto"/>
                <a:ea typeface="Roboto"/>
                <a:cs typeface="Roboto"/>
                <a:sym typeface="Roboto"/>
              </a:rPr>
              <a:t>Digital Object LifeCycle (DOLCe)</a:t>
            </a:r>
            <a:endParaRPr sz="4000">
              <a:solidFill>
                <a:srgbClr val="EFEFEF"/>
              </a:solidFill>
              <a:latin typeface="Roboto"/>
              <a:ea typeface="Roboto"/>
              <a:cs typeface="Roboto"/>
              <a:sym typeface="Roboto"/>
            </a:endParaRPr>
          </a:p>
        </p:txBody>
      </p:sp>
      <p:sp>
        <p:nvSpPr>
          <p:cNvPr id="215" name="Google Shape;215;p26"/>
          <p:cNvSpPr txBox="1"/>
          <p:nvPr>
            <p:ph idx="1" type="body"/>
          </p:nvPr>
        </p:nvSpPr>
        <p:spPr>
          <a:xfrm>
            <a:off x="4385100" y="270125"/>
            <a:ext cx="4758900" cy="4098600"/>
          </a:xfrm>
          <a:prstGeom prst="rect">
            <a:avLst/>
          </a:prstGeom>
        </p:spPr>
        <p:txBody>
          <a:bodyPr anchorCtr="0" anchor="t" bIns="91425" lIns="91425" spcFirstLastPara="1" rIns="91425" wrap="square" tIns="91425">
            <a:noAutofit/>
          </a:bodyPr>
          <a:lstStyle/>
          <a:p>
            <a:pPr indent="0" lvl="0" marL="0" rtl="0" algn="ctr">
              <a:lnSpc>
                <a:spcPct val="70000"/>
              </a:lnSpc>
              <a:spcBef>
                <a:spcPts val="1000"/>
              </a:spcBef>
              <a:spcAft>
                <a:spcPts val="0"/>
              </a:spcAft>
              <a:buNone/>
            </a:pPr>
            <a:r>
              <a:rPr lang="en" sz="3200">
                <a:solidFill>
                  <a:srgbClr val="000000"/>
                </a:solidFill>
              </a:rPr>
              <a:t>TDL, UT Libraries, TACC</a:t>
            </a:r>
            <a:endParaRPr sz="3200">
              <a:solidFill>
                <a:srgbClr val="000000"/>
              </a:solidFill>
            </a:endParaRPr>
          </a:p>
          <a:p>
            <a:pPr indent="-379730" lvl="0" marL="457200" rtl="0" algn="l">
              <a:lnSpc>
                <a:spcPct val="70000"/>
              </a:lnSpc>
              <a:spcBef>
                <a:spcPts val="1000"/>
              </a:spcBef>
              <a:spcAft>
                <a:spcPts val="0"/>
              </a:spcAft>
              <a:buClr>
                <a:srgbClr val="000000"/>
              </a:buClr>
              <a:buSzPts val="2380"/>
              <a:buChar char="●"/>
            </a:pPr>
            <a:r>
              <a:rPr lang="en" sz="2380">
                <a:solidFill>
                  <a:srgbClr val="000000"/>
                </a:solidFill>
              </a:rPr>
              <a:t>Proof of concept</a:t>
            </a:r>
            <a:endParaRPr sz="2380">
              <a:solidFill>
                <a:srgbClr val="000000"/>
              </a:solidFill>
            </a:endParaRPr>
          </a:p>
          <a:p>
            <a:pPr indent="-379730" lvl="0" marL="457200" rtl="0" algn="l">
              <a:lnSpc>
                <a:spcPct val="70000"/>
              </a:lnSpc>
              <a:spcBef>
                <a:spcPts val="0"/>
              </a:spcBef>
              <a:spcAft>
                <a:spcPts val="0"/>
              </a:spcAft>
              <a:buClr>
                <a:srgbClr val="000000"/>
              </a:buClr>
              <a:buSzPts val="2380"/>
              <a:buChar char="●"/>
            </a:pPr>
            <a:r>
              <a:rPr lang="en" sz="2380">
                <a:solidFill>
                  <a:srgbClr val="000000"/>
                </a:solidFill>
              </a:rPr>
              <a:t>Attach separate storage</a:t>
            </a:r>
            <a:endParaRPr sz="2380">
              <a:solidFill>
                <a:srgbClr val="000000"/>
              </a:solidFill>
            </a:endParaRPr>
          </a:p>
          <a:p>
            <a:pPr indent="-379730" lvl="0" marL="457200" rtl="0" algn="l">
              <a:lnSpc>
                <a:spcPct val="70000"/>
              </a:lnSpc>
              <a:spcBef>
                <a:spcPts val="0"/>
              </a:spcBef>
              <a:spcAft>
                <a:spcPts val="0"/>
              </a:spcAft>
              <a:buClr>
                <a:srgbClr val="000000"/>
              </a:buClr>
              <a:buSzPts val="2380"/>
              <a:buChar char="●"/>
            </a:pPr>
            <a:r>
              <a:rPr lang="en" sz="2380">
                <a:solidFill>
                  <a:srgbClr val="000000"/>
                </a:solidFill>
              </a:rPr>
              <a:t>Functionality</a:t>
            </a:r>
            <a:endParaRPr sz="2380">
              <a:solidFill>
                <a:srgbClr val="000000"/>
              </a:solidFill>
            </a:endParaRPr>
          </a:p>
          <a:p>
            <a:pPr indent="-379730" lvl="0" marL="457200" rtl="0" algn="l">
              <a:lnSpc>
                <a:spcPct val="70000"/>
              </a:lnSpc>
              <a:spcBef>
                <a:spcPts val="0"/>
              </a:spcBef>
              <a:spcAft>
                <a:spcPts val="0"/>
              </a:spcAft>
              <a:buClr>
                <a:srgbClr val="000000"/>
              </a:buClr>
              <a:buSzPts val="2380"/>
              <a:buChar char="●"/>
            </a:pPr>
            <a:r>
              <a:rPr lang="en" sz="2380">
                <a:solidFill>
                  <a:srgbClr val="000000"/>
                </a:solidFill>
              </a:rPr>
              <a:t>Dataverse development</a:t>
            </a:r>
            <a:endParaRPr sz="2380">
              <a:solidFill>
                <a:srgbClr val="000000"/>
              </a:solidFill>
            </a:endParaRPr>
          </a:p>
          <a:p>
            <a:pPr indent="0" lvl="0" marL="0" rtl="0" algn="l">
              <a:lnSpc>
                <a:spcPct val="95000"/>
              </a:lnSpc>
              <a:spcBef>
                <a:spcPts val="0"/>
              </a:spcBef>
              <a:spcAft>
                <a:spcPts val="1200"/>
              </a:spcAft>
              <a:buNone/>
            </a:pPr>
            <a:r>
              <a:t/>
            </a:r>
            <a:endParaRPr sz="200"/>
          </a:p>
        </p:txBody>
      </p:sp>
      <p:pic>
        <p:nvPicPr>
          <p:cNvPr descr="Petabyte | Storage for Jaguar - 1 PB of DDN disk. | Jody McIntyre ..." id="216" name="Google Shape;216;p26"/>
          <p:cNvPicPr preferRelativeResize="0"/>
          <p:nvPr/>
        </p:nvPicPr>
        <p:blipFill rotWithShape="1">
          <a:blip r:embed="rId3">
            <a:alphaModFix/>
          </a:blip>
          <a:srcRect b="0" l="0" r="0" t="22672"/>
          <a:stretch/>
        </p:blipFill>
        <p:spPr>
          <a:xfrm>
            <a:off x="4298381" y="2634600"/>
            <a:ext cx="4845619" cy="250890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D9D9D9"/>
        </a:solidFill>
      </p:bgPr>
    </p:bg>
    <p:spTree>
      <p:nvGrpSpPr>
        <p:cNvPr id="220" name="Shape 220"/>
        <p:cNvGrpSpPr/>
        <p:nvPr/>
      </p:nvGrpSpPr>
      <p:grpSpPr>
        <a:xfrm>
          <a:off x="0" y="0"/>
          <a:ext cx="0" cy="0"/>
          <a:chOff x="0" y="0"/>
          <a:chExt cx="0" cy="0"/>
        </a:xfrm>
      </p:grpSpPr>
      <p:sp>
        <p:nvSpPr>
          <p:cNvPr id="221" name="Google Shape;221;p27"/>
          <p:cNvSpPr txBox="1"/>
          <p:nvPr>
            <p:ph type="title"/>
          </p:nvPr>
        </p:nvSpPr>
        <p:spPr>
          <a:xfrm>
            <a:off x="311725" y="500925"/>
            <a:ext cx="3706500" cy="3052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4000">
                <a:solidFill>
                  <a:srgbClr val="EFEFEF"/>
                </a:solidFill>
                <a:latin typeface="Roboto"/>
                <a:ea typeface="Roboto"/>
                <a:cs typeface="Roboto"/>
                <a:sym typeface="Roboto"/>
              </a:rPr>
              <a:t>Larger Data Storage</a:t>
            </a:r>
            <a:endParaRPr sz="4000">
              <a:solidFill>
                <a:srgbClr val="EFEFEF"/>
              </a:solidFill>
              <a:latin typeface="Roboto"/>
              <a:ea typeface="Roboto"/>
              <a:cs typeface="Roboto"/>
              <a:sym typeface="Roboto"/>
            </a:endParaRPr>
          </a:p>
          <a:p>
            <a:pPr indent="0" lvl="0" marL="0" rtl="0" algn="l">
              <a:spcBef>
                <a:spcPts val="0"/>
              </a:spcBef>
              <a:spcAft>
                <a:spcPts val="0"/>
              </a:spcAft>
              <a:buNone/>
            </a:pPr>
            <a:r>
              <a:t/>
            </a:r>
            <a:endParaRPr sz="4000">
              <a:solidFill>
                <a:srgbClr val="EFEFEF"/>
              </a:solidFill>
              <a:latin typeface="Roboto"/>
              <a:ea typeface="Roboto"/>
              <a:cs typeface="Roboto"/>
              <a:sym typeface="Roboto"/>
            </a:endParaRPr>
          </a:p>
          <a:p>
            <a:pPr indent="0" lvl="0" marL="0" rtl="0" algn="l">
              <a:lnSpc>
                <a:spcPct val="115000"/>
              </a:lnSpc>
              <a:spcBef>
                <a:spcPts val="0"/>
              </a:spcBef>
              <a:spcAft>
                <a:spcPts val="1200"/>
              </a:spcAft>
              <a:buNone/>
            </a:pPr>
            <a:r>
              <a:rPr lang="en" sz="3000">
                <a:latin typeface="Arial"/>
                <a:ea typeface="Arial"/>
                <a:cs typeface="Arial"/>
                <a:sym typeface="Arial"/>
              </a:rPr>
              <a:t>Remote Storage</a:t>
            </a:r>
            <a:endParaRPr sz="3000">
              <a:latin typeface="Roboto"/>
              <a:ea typeface="Roboto"/>
              <a:cs typeface="Roboto"/>
              <a:sym typeface="Roboto"/>
            </a:endParaRPr>
          </a:p>
        </p:txBody>
      </p:sp>
      <p:sp>
        <p:nvSpPr>
          <p:cNvPr id="222" name="Google Shape;222;p27"/>
          <p:cNvSpPr txBox="1"/>
          <p:nvPr>
            <p:ph idx="1" type="body"/>
          </p:nvPr>
        </p:nvSpPr>
        <p:spPr>
          <a:xfrm>
            <a:off x="4477975" y="272325"/>
            <a:ext cx="4494300" cy="4404300"/>
          </a:xfrm>
          <a:prstGeom prst="rect">
            <a:avLst/>
          </a:prstGeom>
        </p:spPr>
        <p:txBody>
          <a:bodyPr anchorCtr="0" anchor="t" bIns="91425" lIns="91425" spcFirstLastPara="1" rIns="91425" wrap="square" tIns="91425">
            <a:normAutofit/>
          </a:bodyPr>
          <a:lstStyle/>
          <a:p>
            <a:pPr indent="0" lvl="0" marL="0" marR="0" rtl="0" algn="ctr">
              <a:lnSpc>
                <a:spcPct val="115000"/>
              </a:lnSpc>
              <a:spcBef>
                <a:spcPts val="0"/>
              </a:spcBef>
              <a:spcAft>
                <a:spcPts val="0"/>
              </a:spcAft>
              <a:buNone/>
            </a:pPr>
            <a:r>
              <a:rPr lang="en" sz="3334">
                <a:solidFill>
                  <a:schemeClr val="accent1"/>
                </a:solidFill>
              </a:rPr>
              <a:t>TACC Corral</a:t>
            </a:r>
            <a:endParaRPr sz="3334">
              <a:solidFill>
                <a:schemeClr val="accent1"/>
              </a:solidFill>
            </a:endParaRPr>
          </a:p>
          <a:p>
            <a:pPr indent="-381616" lvl="0" marL="457200" marR="0" rtl="0" algn="l">
              <a:lnSpc>
                <a:spcPct val="115000"/>
              </a:lnSpc>
              <a:spcBef>
                <a:spcPts val="1200"/>
              </a:spcBef>
              <a:spcAft>
                <a:spcPts val="0"/>
              </a:spcAft>
              <a:buClr>
                <a:schemeClr val="accent1"/>
              </a:buClr>
              <a:buSzPts val="2410"/>
              <a:buChar char="●"/>
            </a:pPr>
            <a:r>
              <a:rPr lang="en" sz="2409">
                <a:solidFill>
                  <a:schemeClr val="accent1"/>
                </a:solidFill>
              </a:rPr>
              <a:t>Request remote storage</a:t>
            </a:r>
            <a:endParaRPr sz="2409">
              <a:solidFill>
                <a:schemeClr val="accent1"/>
              </a:solidFill>
            </a:endParaRPr>
          </a:p>
          <a:p>
            <a:pPr indent="-381616" lvl="0" marL="457200" marR="0" rtl="0" algn="l">
              <a:lnSpc>
                <a:spcPct val="115000"/>
              </a:lnSpc>
              <a:spcBef>
                <a:spcPts val="0"/>
              </a:spcBef>
              <a:spcAft>
                <a:spcPts val="0"/>
              </a:spcAft>
              <a:buClr>
                <a:schemeClr val="accent1"/>
              </a:buClr>
              <a:buSzPts val="2410"/>
              <a:buChar char="●"/>
            </a:pPr>
            <a:r>
              <a:rPr lang="en" sz="2409">
                <a:solidFill>
                  <a:schemeClr val="accent1"/>
                </a:solidFill>
              </a:rPr>
              <a:t>Create Dataverse Collection</a:t>
            </a:r>
            <a:endParaRPr sz="2409">
              <a:solidFill>
                <a:schemeClr val="accent1"/>
              </a:solidFill>
            </a:endParaRPr>
          </a:p>
          <a:p>
            <a:pPr indent="-381616" lvl="0" marL="457200" marR="0" rtl="0" algn="l">
              <a:lnSpc>
                <a:spcPct val="115000"/>
              </a:lnSpc>
              <a:spcBef>
                <a:spcPts val="0"/>
              </a:spcBef>
              <a:spcAft>
                <a:spcPts val="0"/>
              </a:spcAft>
              <a:buClr>
                <a:schemeClr val="accent1"/>
              </a:buClr>
              <a:buSzPts val="2410"/>
              <a:buChar char="●"/>
            </a:pPr>
            <a:r>
              <a:rPr lang="en" sz="2409">
                <a:solidFill>
                  <a:schemeClr val="accent1"/>
                </a:solidFill>
              </a:rPr>
              <a:t>Switch to remote storage</a:t>
            </a:r>
            <a:endParaRPr sz="2409">
              <a:solidFill>
                <a:schemeClr val="accent1"/>
              </a:solidFill>
            </a:endParaRPr>
          </a:p>
          <a:p>
            <a:pPr indent="-381616" lvl="0" marL="457200" marR="0" rtl="0" algn="l">
              <a:lnSpc>
                <a:spcPct val="115000"/>
              </a:lnSpc>
              <a:spcBef>
                <a:spcPts val="0"/>
              </a:spcBef>
              <a:spcAft>
                <a:spcPts val="0"/>
              </a:spcAft>
              <a:buClr>
                <a:schemeClr val="accent1"/>
              </a:buClr>
              <a:buSzPts val="2410"/>
              <a:buChar char="●"/>
            </a:pPr>
            <a:r>
              <a:rPr lang="en" sz="2409">
                <a:solidFill>
                  <a:schemeClr val="accent1"/>
                </a:solidFill>
              </a:rPr>
              <a:t>Upload datasets</a:t>
            </a:r>
            <a:endParaRPr sz="989">
              <a:solidFill>
                <a:schemeClr val="accent1"/>
              </a:solidFill>
            </a:endParaRPr>
          </a:p>
          <a:p>
            <a:pPr indent="0" lvl="0" marL="457200" marR="0" rtl="0" algn="l">
              <a:lnSpc>
                <a:spcPct val="115000"/>
              </a:lnSpc>
              <a:spcBef>
                <a:spcPts val="1200"/>
              </a:spcBef>
              <a:spcAft>
                <a:spcPts val="1200"/>
              </a:spcAft>
              <a:buNone/>
            </a:pPr>
            <a:r>
              <a:t/>
            </a:r>
            <a:endParaRPr sz="2200"/>
          </a:p>
        </p:txBody>
      </p:sp>
      <p:pic>
        <p:nvPicPr>
          <p:cNvPr descr="Data Storage Device | Old Kardex files used to store spare p… | Flickr" id="223" name="Google Shape;223;p27"/>
          <p:cNvPicPr preferRelativeResize="0"/>
          <p:nvPr/>
        </p:nvPicPr>
        <p:blipFill rotWithShape="1">
          <a:blip r:embed="rId3">
            <a:alphaModFix/>
          </a:blip>
          <a:srcRect b="15680" l="0" r="0" t="17335"/>
          <a:stretch/>
        </p:blipFill>
        <p:spPr>
          <a:xfrm>
            <a:off x="4314750" y="2992775"/>
            <a:ext cx="4820749" cy="2150725"/>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D9D9D9"/>
        </a:solidFill>
      </p:bgPr>
    </p:bg>
    <p:spTree>
      <p:nvGrpSpPr>
        <p:cNvPr id="227" name="Shape 227"/>
        <p:cNvGrpSpPr/>
        <p:nvPr/>
      </p:nvGrpSpPr>
      <p:grpSpPr>
        <a:xfrm>
          <a:off x="0" y="0"/>
          <a:ext cx="0" cy="0"/>
          <a:chOff x="0" y="0"/>
          <a:chExt cx="0" cy="0"/>
        </a:xfrm>
      </p:grpSpPr>
      <p:sp>
        <p:nvSpPr>
          <p:cNvPr id="228" name="Google Shape;228;p28"/>
          <p:cNvSpPr txBox="1"/>
          <p:nvPr>
            <p:ph type="title"/>
          </p:nvPr>
        </p:nvSpPr>
        <p:spPr>
          <a:xfrm>
            <a:off x="311725" y="500925"/>
            <a:ext cx="3706500" cy="25089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4000">
                <a:solidFill>
                  <a:srgbClr val="EFEFEF"/>
                </a:solidFill>
                <a:latin typeface="Roboto"/>
                <a:ea typeface="Roboto"/>
                <a:cs typeface="Roboto"/>
                <a:sym typeface="Roboto"/>
              </a:rPr>
              <a:t>Larger Data Storage</a:t>
            </a:r>
            <a:endParaRPr sz="4000">
              <a:solidFill>
                <a:srgbClr val="EFEFEF"/>
              </a:solidFill>
              <a:latin typeface="Roboto"/>
              <a:ea typeface="Roboto"/>
              <a:cs typeface="Roboto"/>
              <a:sym typeface="Roboto"/>
            </a:endParaRPr>
          </a:p>
          <a:p>
            <a:pPr indent="0" lvl="0" marL="0" rtl="0" algn="l">
              <a:spcBef>
                <a:spcPts val="0"/>
              </a:spcBef>
              <a:spcAft>
                <a:spcPts val="0"/>
              </a:spcAft>
              <a:buNone/>
            </a:pPr>
            <a:r>
              <a:t/>
            </a:r>
            <a:endParaRPr sz="4000">
              <a:solidFill>
                <a:srgbClr val="EFEFEF"/>
              </a:solidFill>
              <a:latin typeface="Roboto"/>
              <a:ea typeface="Roboto"/>
              <a:cs typeface="Roboto"/>
              <a:sym typeface="Roboto"/>
            </a:endParaRPr>
          </a:p>
          <a:p>
            <a:pPr indent="0" lvl="0" marL="0" rtl="0" algn="l">
              <a:lnSpc>
                <a:spcPct val="115000"/>
              </a:lnSpc>
              <a:spcBef>
                <a:spcPts val="0"/>
              </a:spcBef>
              <a:spcAft>
                <a:spcPts val="1200"/>
              </a:spcAft>
              <a:buNone/>
            </a:pPr>
            <a:r>
              <a:rPr lang="en" sz="2717">
                <a:highlight>
                  <a:schemeClr val="dk1"/>
                </a:highlight>
                <a:latin typeface="Arial"/>
                <a:ea typeface="Arial"/>
                <a:cs typeface="Arial"/>
                <a:sym typeface="Arial"/>
              </a:rPr>
              <a:t>Current Focus</a:t>
            </a:r>
            <a:endParaRPr sz="2833">
              <a:highlight>
                <a:schemeClr val="dk1"/>
              </a:highlight>
              <a:latin typeface="Roboto"/>
              <a:ea typeface="Roboto"/>
              <a:cs typeface="Roboto"/>
              <a:sym typeface="Roboto"/>
            </a:endParaRPr>
          </a:p>
        </p:txBody>
      </p:sp>
      <p:sp>
        <p:nvSpPr>
          <p:cNvPr id="229" name="Google Shape;229;p28"/>
          <p:cNvSpPr txBox="1"/>
          <p:nvPr>
            <p:ph idx="1" type="body"/>
          </p:nvPr>
        </p:nvSpPr>
        <p:spPr>
          <a:xfrm>
            <a:off x="4447450" y="253650"/>
            <a:ext cx="4687200" cy="4098600"/>
          </a:xfrm>
          <a:prstGeom prst="rect">
            <a:avLst/>
          </a:prstGeom>
        </p:spPr>
        <p:txBody>
          <a:bodyPr anchorCtr="0" anchor="t" bIns="91425" lIns="91425" spcFirstLastPara="1" rIns="91425" wrap="square" tIns="91425">
            <a:normAutofit/>
          </a:bodyPr>
          <a:lstStyle/>
          <a:p>
            <a:pPr indent="0" lvl="0" marL="0" rtl="0" algn="l">
              <a:lnSpc>
                <a:spcPct val="90000"/>
              </a:lnSpc>
              <a:spcBef>
                <a:spcPts val="1000"/>
              </a:spcBef>
              <a:spcAft>
                <a:spcPts val="0"/>
              </a:spcAft>
              <a:buNone/>
            </a:pPr>
            <a:r>
              <a:rPr lang="en" sz="3200">
                <a:solidFill>
                  <a:schemeClr val="accent1"/>
                </a:solidFill>
              </a:rPr>
              <a:t>Larger datasets (50GB+)</a:t>
            </a:r>
            <a:endParaRPr sz="3200">
              <a:solidFill>
                <a:schemeClr val="accent1"/>
              </a:solidFill>
            </a:endParaRPr>
          </a:p>
          <a:p>
            <a:pPr indent="0" lvl="0" marL="0" rtl="0" algn="l">
              <a:lnSpc>
                <a:spcPct val="90000"/>
              </a:lnSpc>
              <a:spcBef>
                <a:spcPts val="1000"/>
              </a:spcBef>
              <a:spcAft>
                <a:spcPts val="0"/>
              </a:spcAft>
              <a:buNone/>
            </a:pPr>
            <a:r>
              <a:rPr lang="en" sz="2038">
                <a:solidFill>
                  <a:schemeClr val="accent1"/>
                </a:solidFill>
              </a:rPr>
              <a:t> </a:t>
            </a:r>
            <a:endParaRPr sz="1400">
              <a:solidFill>
                <a:schemeClr val="accent1"/>
              </a:solidFill>
            </a:endParaRPr>
          </a:p>
          <a:p>
            <a:pPr indent="-387350" lvl="0" marL="457200" marR="0" rtl="0" algn="l">
              <a:lnSpc>
                <a:spcPct val="115000"/>
              </a:lnSpc>
              <a:spcBef>
                <a:spcPts val="0"/>
              </a:spcBef>
              <a:spcAft>
                <a:spcPts val="0"/>
              </a:spcAft>
              <a:buClr>
                <a:schemeClr val="accent1"/>
              </a:buClr>
              <a:buSzPts val="2500"/>
              <a:buChar char="●"/>
            </a:pPr>
            <a:r>
              <a:rPr lang="en" sz="2500">
                <a:solidFill>
                  <a:schemeClr val="accent1"/>
                </a:solidFill>
              </a:rPr>
              <a:t>Service model</a:t>
            </a:r>
            <a:endParaRPr sz="2500">
              <a:solidFill>
                <a:schemeClr val="accent1"/>
              </a:solidFill>
            </a:endParaRPr>
          </a:p>
          <a:p>
            <a:pPr indent="-387350" lvl="0" marL="457200" marR="0" rtl="0" algn="l">
              <a:lnSpc>
                <a:spcPct val="115000"/>
              </a:lnSpc>
              <a:spcBef>
                <a:spcPts val="0"/>
              </a:spcBef>
              <a:spcAft>
                <a:spcPts val="0"/>
              </a:spcAft>
              <a:buClr>
                <a:schemeClr val="accent1"/>
              </a:buClr>
              <a:buSzPts val="2500"/>
              <a:buChar char="●"/>
            </a:pPr>
            <a:r>
              <a:rPr lang="en" sz="2500">
                <a:solidFill>
                  <a:schemeClr val="accent1"/>
                </a:solidFill>
              </a:rPr>
              <a:t>Cost recovery options</a:t>
            </a:r>
            <a:endParaRPr sz="2500">
              <a:solidFill>
                <a:schemeClr val="accent1"/>
              </a:solidFill>
            </a:endParaRPr>
          </a:p>
          <a:p>
            <a:pPr indent="-387350" lvl="0" marL="457200" marR="0" rtl="0" algn="l">
              <a:lnSpc>
                <a:spcPct val="115000"/>
              </a:lnSpc>
              <a:spcBef>
                <a:spcPts val="0"/>
              </a:spcBef>
              <a:spcAft>
                <a:spcPts val="0"/>
              </a:spcAft>
              <a:buClr>
                <a:schemeClr val="accent1"/>
              </a:buClr>
              <a:buSzPts val="2500"/>
              <a:buChar char="●"/>
            </a:pPr>
            <a:r>
              <a:rPr lang="en" sz="2500">
                <a:solidFill>
                  <a:schemeClr val="accent1"/>
                </a:solidFill>
              </a:rPr>
              <a:t>TDR functionality</a:t>
            </a:r>
            <a:endParaRPr sz="2500">
              <a:solidFill>
                <a:schemeClr val="accent1"/>
              </a:solidFill>
            </a:endParaRPr>
          </a:p>
          <a:p>
            <a:pPr indent="-387350" lvl="0" marL="457200" marR="0" rtl="0" algn="l">
              <a:lnSpc>
                <a:spcPct val="115000"/>
              </a:lnSpc>
              <a:spcBef>
                <a:spcPts val="0"/>
              </a:spcBef>
              <a:spcAft>
                <a:spcPts val="0"/>
              </a:spcAft>
              <a:buClr>
                <a:schemeClr val="accent1"/>
              </a:buClr>
              <a:buSzPts val="2500"/>
              <a:buChar char="●"/>
            </a:pPr>
            <a:r>
              <a:rPr lang="en" sz="2500">
                <a:solidFill>
                  <a:schemeClr val="accent1"/>
                </a:solidFill>
              </a:rPr>
              <a:t>Documentation</a:t>
            </a:r>
            <a:endParaRPr sz="2000">
              <a:solidFill>
                <a:schemeClr val="accent1"/>
              </a:solidFill>
            </a:endParaRPr>
          </a:p>
        </p:txBody>
      </p:sp>
      <p:pic>
        <p:nvPicPr>
          <p:cNvPr descr="Perspectives on data storage. | adactio.com/notes/14799 | Flickr" id="230" name="Google Shape;230;p28"/>
          <p:cNvPicPr preferRelativeResize="0"/>
          <p:nvPr/>
        </p:nvPicPr>
        <p:blipFill rotWithShape="1">
          <a:blip r:embed="rId3">
            <a:alphaModFix/>
          </a:blip>
          <a:srcRect b="44647" l="0" r="0" t="0"/>
          <a:stretch/>
        </p:blipFill>
        <p:spPr>
          <a:xfrm>
            <a:off x="4309963" y="3140524"/>
            <a:ext cx="4824776" cy="2002975"/>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D9D9D9"/>
        </a:solidFill>
      </p:bgPr>
    </p:bg>
    <p:spTree>
      <p:nvGrpSpPr>
        <p:cNvPr id="234" name="Shape 234"/>
        <p:cNvGrpSpPr/>
        <p:nvPr/>
      </p:nvGrpSpPr>
      <p:grpSpPr>
        <a:xfrm>
          <a:off x="0" y="0"/>
          <a:ext cx="0" cy="0"/>
          <a:chOff x="0" y="0"/>
          <a:chExt cx="0" cy="0"/>
        </a:xfrm>
      </p:grpSpPr>
      <p:sp>
        <p:nvSpPr>
          <p:cNvPr id="235" name="Google Shape;235;p29"/>
          <p:cNvSpPr txBox="1"/>
          <p:nvPr>
            <p:ph type="title"/>
          </p:nvPr>
        </p:nvSpPr>
        <p:spPr>
          <a:xfrm>
            <a:off x="311725" y="500925"/>
            <a:ext cx="3706500" cy="28842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4000">
                <a:solidFill>
                  <a:srgbClr val="EFEFEF"/>
                </a:solidFill>
                <a:latin typeface="Roboto"/>
                <a:ea typeface="Roboto"/>
                <a:cs typeface="Roboto"/>
                <a:sym typeface="Roboto"/>
              </a:rPr>
              <a:t>Larger Data Storage</a:t>
            </a:r>
            <a:endParaRPr sz="4000">
              <a:solidFill>
                <a:srgbClr val="EFEFEF"/>
              </a:solidFill>
              <a:latin typeface="Roboto"/>
              <a:ea typeface="Roboto"/>
              <a:cs typeface="Roboto"/>
              <a:sym typeface="Roboto"/>
            </a:endParaRPr>
          </a:p>
          <a:p>
            <a:pPr indent="0" lvl="0" marL="0" rtl="0" algn="l">
              <a:spcBef>
                <a:spcPts val="0"/>
              </a:spcBef>
              <a:spcAft>
                <a:spcPts val="0"/>
              </a:spcAft>
              <a:buNone/>
            </a:pPr>
            <a:r>
              <a:t/>
            </a:r>
            <a:endParaRPr sz="4000">
              <a:solidFill>
                <a:srgbClr val="EFEFEF"/>
              </a:solidFill>
              <a:latin typeface="Roboto"/>
              <a:ea typeface="Roboto"/>
              <a:cs typeface="Roboto"/>
              <a:sym typeface="Roboto"/>
            </a:endParaRPr>
          </a:p>
          <a:p>
            <a:pPr indent="0" lvl="0" marL="0" rtl="0" algn="l">
              <a:spcBef>
                <a:spcPts val="0"/>
              </a:spcBef>
              <a:spcAft>
                <a:spcPts val="0"/>
              </a:spcAft>
              <a:buNone/>
            </a:pPr>
            <a:r>
              <a:rPr lang="en" sz="2544">
                <a:latin typeface="Arial"/>
                <a:ea typeface="Arial"/>
                <a:cs typeface="Arial"/>
                <a:sym typeface="Arial"/>
              </a:rPr>
              <a:t>Current State</a:t>
            </a:r>
            <a:endParaRPr sz="2144">
              <a:latin typeface="Roboto"/>
              <a:ea typeface="Roboto"/>
              <a:cs typeface="Roboto"/>
              <a:sym typeface="Roboto"/>
            </a:endParaRPr>
          </a:p>
        </p:txBody>
      </p:sp>
      <p:sp>
        <p:nvSpPr>
          <p:cNvPr id="236" name="Google Shape;236;p29"/>
          <p:cNvSpPr txBox="1"/>
          <p:nvPr>
            <p:ph idx="1" type="body"/>
          </p:nvPr>
        </p:nvSpPr>
        <p:spPr>
          <a:xfrm>
            <a:off x="4368675" y="500925"/>
            <a:ext cx="4775400" cy="4098600"/>
          </a:xfrm>
          <a:prstGeom prst="rect">
            <a:avLst/>
          </a:prstGeom>
        </p:spPr>
        <p:txBody>
          <a:bodyPr anchorCtr="0" anchor="t" bIns="91425" lIns="91425" spcFirstLastPara="1" rIns="91425" wrap="square" tIns="91425">
            <a:normAutofit/>
          </a:bodyPr>
          <a:lstStyle/>
          <a:p>
            <a:pPr indent="-390525" lvl="0" marL="457200" rtl="0" algn="l">
              <a:lnSpc>
                <a:spcPct val="90000"/>
              </a:lnSpc>
              <a:spcBef>
                <a:spcPts val="1000"/>
              </a:spcBef>
              <a:spcAft>
                <a:spcPts val="0"/>
              </a:spcAft>
              <a:buClr>
                <a:srgbClr val="000000"/>
              </a:buClr>
              <a:buSzPts val="2550"/>
              <a:buChar char="●"/>
            </a:pPr>
            <a:r>
              <a:rPr lang="en" sz="2550">
                <a:solidFill>
                  <a:srgbClr val="000000"/>
                </a:solidFill>
                <a:latin typeface="Arial"/>
                <a:ea typeface="Arial"/>
                <a:cs typeface="Arial"/>
                <a:sym typeface="Arial"/>
              </a:rPr>
              <a:t>$50,000</a:t>
            </a:r>
            <a:endParaRPr sz="2550">
              <a:solidFill>
                <a:srgbClr val="000000"/>
              </a:solidFill>
              <a:latin typeface="Arial"/>
              <a:ea typeface="Arial"/>
              <a:cs typeface="Arial"/>
              <a:sym typeface="Arial"/>
            </a:endParaRPr>
          </a:p>
          <a:p>
            <a:pPr indent="-390525" lvl="0" marL="457200" rtl="0" algn="l">
              <a:lnSpc>
                <a:spcPct val="90000"/>
              </a:lnSpc>
              <a:spcBef>
                <a:spcPts val="0"/>
              </a:spcBef>
              <a:spcAft>
                <a:spcPts val="0"/>
              </a:spcAft>
              <a:buClr>
                <a:srgbClr val="000000"/>
              </a:buClr>
              <a:buSzPts val="2550"/>
              <a:buChar char="●"/>
            </a:pPr>
            <a:r>
              <a:rPr lang="en" sz="2550">
                <a:solidFill>
                  <a:srgbClr val="000000"/>
                </a:solidFill>
              </a:rPr>
              <a:t>Software development</a:t>
            </a:r>
            <a:endParaRPr sz="2550">
              <a:solidFill>
                <a:srgbClr val="000000"/>
              </a:solidFill>
            </a:endParaRPr>
          </a:p>
          <a:p>
            <a:pPr indent="-390525" lvl="0" marL="457200" rtl="0" algn="l">
              <a:lnSpc>
                <a:spcPct val="90000"/>
              </a:lnSpc>
              <a:spcBef>
                <a:spcPts val="0"/>
              </a:spcBef>
              <a:spcAft>
                <a:spcPts val="0"/>
              </a:spcAft>
              <a:buClr>
                <a:srgbClr val="000000"/>
              </a:buClr>
              <a:buSzPts val="2550"/>
              <a:buChar char="●"/>
            </a:pPr>
            <a:r>
              <a:rPr lang="en" sz="2550">
                <a:solidFill>
                  <a:srgbClr val="000000"/>
                </a:solidFill>
                <a:latin typeface="Arial"/>
                <a:ea typeface="Arial"/>
                <a:cs typeface="Arial"/>
                <a:sym typeface="Arial"/>
              </a:rPr>
              <a:t>R</a:t>
            </a:r>
            <a:r>
              <a:rPr lang="en" sz="2550">
                <a:solidFill>
                  <a:srgbClr val="000000"/>
                </a:solidFill>
              </a:rPr>
              <a:t>ecommendations documents</a:t>
            </a:r>
            <a:endParaRPr sz="2550">
              <a:solidFill>
                <a:srgbClr val="000000"/>
              </a:solidFill>
            </a:endParaRPr>
          </a:p>
          <a:p>
            <a:pPr indent="0" lvl="0" marL="457200" rtl="0" algn="l">
              <a:lnSpc>
                <a:spcPct val="90000"/>
              </a:lnSpc>
              <a:spcBef>
                <a:spcPts val="500"/>
              </a:spcBef>
              <a:spcAft>
                <a:spcPts val="0"/>
              </a:spcAft>
              <a:buNone/>
            </a:pPr>
            <a:r>
              <a:t/>
            </a:r>
            <a:endParaRPr sz="2400">
              <a:solidFill>
                <a:srgbClr val="000000"/>
              </a:solidFill>
              <a:latin typeface="Arial"/>
              <a:ea typeface="Arial"/>
              <a:cs typeface="Arial"/>
              <a:sym typeface="Arial"/>
            </a:endParaRPr>
          </a:p>
          <a:p>
            <a:pPr indent="0" lvl="0" marL="0" rtl="0" algn="l">
              <a:lnSpc>
                <a:spcPct val="90000"/>
              </a:lnSpc>
              <a:spcBef>
                <a:spcPts val="1000"/>
              </a:spcBef>
              <a:spcAft>
                <a:spcPts val="0"/>
              </a:spcAft>
              <a:buNone/>
            </a:pPr>
            <a:r>
              <a:t/>
            </a:r>
            <a:endParaRPr/>
          </a:p>
        </p:txBody>
      </p:sp>
      <p:pic>
        <p:nvPicPr>
          <p:cNvPr descr="Data Images | Free Photos, PNG Stickers, Wallpapers &amp; Backgrounds ..." id="237" name="Google Shape;237;p29"/>
          <p:cNvPicPr preferRelativeResize="0"/>
          <p:nvPr/>
        </p:nvPicPr>
        <p:blipFill rotWithShape="1">
          <a:blip r:embed="rId3">
            <a:alphaModFix/>
          </a:blip>
          <a:srcRect b="0" l="0" r="0" t="19322"/>
          <a:stretch/>
        </p:blipFill>
        <p:spPr>
          <a:xfrm>
            <a:off x="4368600" y="2571750"/>
            <a:ext cx="4775400" cy="2571749"/>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1" name="Shape 241"/>
        <p:cNvGrpSpPr/>
        <p:nvPr/>
      </p:nvGrpSpPr>
      <p:grpSpPr>
        <a:xfrm>
          <a:off x="0" y="0"/>
          <a:ext cx="0" cy="0"/>
          <a:chOff x="0" y="0"/>
          <a:chExt cx="0" cy="0"/>
        </a:xfrm>
      </p:grpSpPr>
      <p:sp>
        <p:nvSpPr>
          <p:cNvPr id="242" name="Google Shape;242;p30"/>
          <p:cNvSpPr txBox="1"/>
          <p:nvPr>
            <p:ph idx="1" type="subTitle"/>
          </p:nvPr>
        </p:nvSpPr>
        <p:spPr>
          <a:xfrm>
            <a:off x="311700" y="2259550"/>
            <a:ext cx="5283300" cy="738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600"/>
              <a:t>A State of the Repository Address</a:t>
            </a:r>
            <a:endParaRPr sz="2600"/>
          </a:p>
        </p:txBody>
      </p:sp>
      <p:sp>
        <p:nvSpPr>
          <p:cNvPr id="243" name="Google Shape;243;p30"/>
          <p:cNvSpPr txBox="1"/>
          <p:nvPr>
            <p:ph idx="1" type="subTitle"/>
          </p:nvPr>
        </p:nvSpPr>
        <p:spPr>
          <a:xfrm>
            <a:off x="311700" y="3540900"/>
            <a:ext cx="8520600" cy="792600"/>
          </a:xfrm>
          <a:prstGeom prst="rect">
            <a:avLst/>
          </a:prstGeom>
        </p:spPr>
        <p:txBody>
          <a:bodyPr anchorCtr="0" anchor="t" bIns="91425" lIns="91425" spcFirstLastPara="1" rIns="91425" wrap="square" tIns="91425">
            <a:normAutofit/>
          </a:bodyPr>
          <a:lstStyle/>
          <a:p>
            <a:pPr indent="0" lvl="0" marL="0" rtl="0" algn="r">
              <a:spcBef>
                <a:spcPts val="0"/>
              </a:spcBef>
              <a:spcAft>
                <a:spcPts val="0"/>
              </a:spcAft>
              <a:buNone/>
            </a:pPr>
            <a:r>
              <a:rPr lang="en" sz="4000">
                <a:solidFill>
                  <a:schemeClr val="accent3"/>
                </a:solidFill>
              </a:rPr>
              <a:t>Thank you</a:t>
            </a:r>
            <a:endParaRPr sz="4000">
              <a:solidFill>
                <a:schemeClr val="accent3"/>
              </a:solidFill>
            </a:endParaRPr>
          </a:p>
        </p:txBody>
      </p:sp>
      <p:pic>
        <p:nvPicPr>
          <p:cNvPr descr="Logo, company name&#10;&#10;Description automatically generated" id="244" name="Google Shape;244;p30"/>
          <p:cNvPicPr preferRelativeResize="0"/>
          <p:nvPr/>
        </p:nvPicPr>
        <p:blipFill rotWithShape="1">
          <a:blip r:embed="rId3">
            <a:alphaModFix/>
          </a:blip>
          <a:srcRect b="52371" l="0" r="0" t="0"/>
          <a:stretch/>
        </p:blipFill>
        <p:spPr>
          <a:xfrm>
            <a:off x="311700" y="250894"/>
            <a:ext cx="6211093" cy="207082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 name="Shape 70"/>
        <p:cNvGrpSpPr/>
        <p:nvPr/>
      </p:nvGrpSpPr>
      <p:grpSpPr>
        <a:xfrm>
          <a:off x="0" y="0"/>
          <a:ext cx="0" cy="0"/>
          <a:chOff x="0" y="0"/>
          <a:chExt cx="0" cy="0"/>
        </a:xfrm>
      </p:grpSpPr>
      <p:sp>
        <p:nvSpPr>
          <p:cNvPr id="71" name="Google Shape;71;p14"/>
          <p:cNvSpPr txBox="1"/>
          <p:nvPr>
            <p:ph type="title"/>
          </p:nvPr>
        </p:nvSpPr>
        <p:spPr>
          <a:xfrm>
            <a:off x="311725" y="500925"/>
            <a:ext cx="3706500" cy="2508900"/>
          </a:xfrm>
          <a:prstGeom prst="rect">
            <a:avLst/>
          </a:prstGeom>
        </p:spPr>
        <p:txBody>
          <a:bodyPr anchorCtr="0" anchor="ctr" bIns="91425" lIns="91425" spcFirstLastPara="1" rIns="91425" wrap="square" tIns="91425">
            <a:normAutofit/>
          </a:bodyPr>
          <a:lstStyle/>
          <a:p>
            <a:pPr indent="0" lvl="0" marL="0" rtl="0" algn="l">
              <a:spcBef>
                <a:spcPts val="0"/>
              </a:spcBef>
              <a:spcAft>
                <a:spcPts val="0"/>
              </a:spcAft>
              <a:buNone/>
            </a:pPr>
            <a:r>
              <a:t/>
            </a:r>
            <a:endParaRPr sz="1800">
              <a:latin typeface="Roboto"/>
              <a:ea typeface="Roboto"/>
              <a:cs typeface="Roboto"/>
              <a:sym typeface="Roboto"/>
            </a:endParaRPr>
          </a:p>
          <a:p>
            <a:pPr indent="0" lvl="0" marL="0" rtl="0" algn="l">
              <a:spcBef>
                <a:spcPts val="0"/>
              </a:spcBef>
              <a:spcAft>
                <a:spcPts val="0"/>
              </a:spcAft>
              <a:buNone/>
            </a:pPr>
            <a:r>
              <a:t/>
            </a:r>
            <a:endParaRPr sz="1800">
              <a:latin typeface="Roboto"/>
              <a:ea typeface="Roboto"/>
              <a:cs typeface="Roboto"/>
              <a:sym typeface="Roboto"/>
            </a:endParaRPr>
          </a:p>
          <a:p>
            <a:pPr indent="0" lvl="0" marL="0" rtl="0" algn="l">
              <a:spcBef>
                <a:spcPts val="0"/>
              </a:spcBef>
              <a:spcAft>
                <a:spcPts val="0"/>
              </a:spcAft>
              <a:buNone/>
            </a:pPr>
            <a:r>
              <a:rPr lang="en" sz="5500">
                <a:solidFill>
                  <a:schemeClr val="accent3"/>
                </a:solidFill>
                <a:latin typeface="Roboto"/>
                <a:ea typeface="Roboto"/>
                <a:cs typeface="Roboto"/>
                <a:sym typeface="Roboto"/>
              </a:rPr>
              <a:t>Institutions</a:t>
            </a:r>
            <a:endParaRPr sz="5500">
              <a:solidFill>
                <a:schemeClr val="accent3"/>
              </a:solidFill>
              <a:latin typeface="Roboto"/>
              <a:ea typeface="Roboto"/>
              <a:cs typeface="Roboto"/>
              <a:sym typeface="Roboto"/>
            </a:endParaRPr>
          </a:p>
        </p:txBody>
      </p:sp>
      <p:pic>
        <p:nvPicPr>
          <p:cNvPr id="72" name="Google Shape;72;p14"/>
          <p:cNvPicPr preferRelativeResize="0"/>
          <p:nvPr/>
        </p:nvPicPr>
        <p:blipFill rotWithShape="1">
          <a:blip r:embed="rId3">
            <a:alphaModFix/>
          </a:blip>
          <a:srcRect b="27825" l="14391" r="14327" t="28826"/>
          <a:stretch/>
        </p:blipFill>
        <p:spPr>
          <a:xfrm>
            <a:off x="6178539" y="1565792"/>
            <a:ext cx="1110900" cy="1046493"/>
          </a:xfrm>
          <a:prstGeom prst="rect">
            <a:avLst/>
          </a:prstGeom>
          <a:noFill/>
          <a:ln>
            <a:noFill/>
          </a:ln>
        </p:spPr>
      </p:pic>
      <p:pic>
        <p:nvPicPr>
          <p:cNvPr id="73" name="Google Shape;73;p14"/>
          <p:cNvPicPr preferRelativeResize="0"/>
          <p:nvPr/>
        </p:nvPicPr>
        <p:blipFill rotWithShape="1">
          <a:blip r:embed="rId4">
            <a:alphaModFix/>
          </a:blip>
          <a:srcRect b="0" l="0" r="0" t="0"/>
          <a:stretch/>
        </p:blipFill>
        <p:spPr>
          <a:xfrm>
            <a:off x="7606796" y="502189"/>
            <a:ext cx="1466565" cy="564220"/>
          </a:xfrm>
          <a:prstGeom prst="rect">
            <a:avLst/>
          </a:prstGeom>
          <a:noFill/>
          <a:ln>
            <a:noFill/>
          </a:ln>
        </p:spPr>
      </p:pic>
      <p:pic>
        <p:nvPicPr>
          <p:cNvPr id="74" name="Google Shape;74;p14"/>
          <p:cNvPicPr preferRelativeResize="0"/>
          <p:nvPr/>
        </p:nvPicPr>
        <p:blipFill rotWithShape="1">
          <a:blip r:embed="rId5">
            <a:alphaModFix/>
          </a:blip>
          <a:srcRect b="0" l="0" r="0" t="0"/>
          <a:stretch/>
        </p:blipFill>
        <p:spPr>
          <a:xfrm>
            <a:off x="4680200" y="3893288"/>
            <a:ext cx="1013950" cy="1013950"/>
          </a:xfrm>
          <a:prstGeom prst="rect">
            <a:avLst/>
          </a:prstGeom>
          <a:noFill/>
          <a:ln>
            <a:noFill/>
          </a:ln>
        </p:spPr>
      </p:pic>
      <p:pic>
        <p:nvPicPr>
          <p:cNvPr id="75" name="Google Shape;75;p14"/>
          <p:cNvPicPr preferRelativeResize="0"/>
          <p:nvPr/>
        </p:nvPicPr>
        <p:blipFill rotWithShape="1">
          <a:blip r:embed="rId6">
            <a:alphaModFix/>
          </a:blip>
          <a:srcRect b="0" l="0" r="0" t="0"/>
          <a:stretch/>
        </p:blipFill>
        <p:spPr>
          <a:xfrm>
            <a:off x="7686501" y="2840838"/>
            <a:ext cx="1278134" cy="767151"/>
          </a:xfrm>
          <a:prstGeom prst="rect">
            <a:avLst/>
          </a:prstGeom>
          <a:noFill/>
          <a:ln>
            <a:noFill/>
          </a:ln>
        </p:spPr>
      </p:pic>
      <p:pic>
        <p:nvPicPr>
          <p:cNvPr id="76" name="Google Shape;76;p14"/>
          <p:cNvPicPr preferRelativeResize="0"/>
          <p:nvPr/>
        </p:nvPicPr>
        <p:blipFill rotWithShape="1">
          <a:blip r:embed="rId7">
            <a:alphaModFix/>
          </a:blip>
          <a:srcRect b="0" l="0" r="0" t="0"/>
          <a:stretch/>
        </p:blipFill>
        <p:spPr>
          <a:xfrm>
            <a:off x="4560976" y="2768998"/>
            <a:ext cx="1252402" cy="910800"/>
          </a:xfrm>
          <a:prstGeom prst="rect">
            <a:avLst/>
          </a:prstGeom>
          <a:noFill/>
          <a:ln>
            <a:noFill/>
          </a:ln>
        </p:spPr>
      </p:pic>
      <p:pic>
        <p:nvPicPr>
          <p:cNvPr id="77" name="Google Shape;77;p14"/>
          <p:cNvPicPr preferRelativeResize="0"/>
          <p:nvPr/>
        </p:nvPicPr>
        <p:blipFill rotWithShape="1">
          <a:blip r:embed="rId8">
            <a:alphaModFix/>
          </a:blip>
          <a:srcRect b="0" l="0" r="0" t="0"/>
          <a:stretch/>
        </p:blipFill>
        <p:spPr>
          <a:xfrm>
            <a:off x="7692614" y="1695799"/>
            <a:ext cx="1294900" cy="719389"/>
          </a:xfrm>
          <a:prstGeom prst="rect">
            <a:avLst/>
          </a:prstGeom>
          <a:noFill/>
          <a:ln>
            <a:noFill/>
          </a:ln>
        </p:spPr>
      </p:pic>
      <p:pic>
        <p:nvPicPr>
          <p:cNvPr id="78" name="Google Shape;78;p14"/>
          <p:cNvPicPr preferRelativeResize="0"/>
          <p:nvPr/>
        </p:nvPicPr>
        <p:blipFill rotWithShape="1">
          <a:blip r:embed="rId9">
            <a:alphaModFix/>
          </a:blip>
          <a:srcRect b="0" l="11710" r="12543" t="0"/>
          <a:stretch/>
        </p:blipFill>
        <p:spPr>
          <a:xfrm>
            <a:off x="4625550" y="184350"/>
            <a:ext cx="1110901" cy="1199900"/>
          </a:xfrm>
          <a:prstGeom prst="rect">
            <a:avLst/>
          </a:prstGeom>
          <a:noFill/>
          <a:ln>
            <a:noFill/>
          </a:ln>
        </p:spPr>
      </p:pic>
      <p:pic>
        <p:nvPicPr>
          <p:cNvPr id="79" name="Google Shape;79;p14"/>
          <p:cNvPicPr preferRelativeResize="0"/>
          <p:nvPr/>
        </p:nvPicPr>
        <p:blipFill rotWithShape="1">
          <a:blip r:embed="rId10">
            <a:alphaModFix/>
          </a:blip>
          <a:srcRect b="0" l="0" r="0" t="0"/>
          <a:stretch/>
        </p:blipFill>
        <p:spPr>
          <a:xfrm>
            <a:off x="6178538" y="2798589"/>
            <a:ext cx="1252400" cy="851632"/>
          </a:xfrm>
          <a:prstGeom prst="rect">
            <a:avLst/>
          </a:prstGeom>
          <a:noFill/>
          <a:ln>
            <a:noFill/>
          </a:ln>
        </p:spPr>
      </p:pic>
      <p:pic>
        <p:nvPicPr>
          <p:cNvPr id="80" name="Google Shape;80;p14"/>
          <p:cNvPicPr preferRelativeResize="0"/>
          <p:nvPr/>
        </p:nvPicPr>
        <p:blipFill rotWithShape="1">
          <a:blip r:embed="rId11">
            <a:alphaModFix/>
          </a:blip>
          <a:srcRect b="0" l="19311" r="20319" t="0"/>
          <a:stretch/>
        </p:blipFill>
        <p:spPr>
          <a:xfrm>
            <a:off x="6227031" y="311925"/>
            <a:ext cx="1013939" cy="944749"/>
          </a:xfrm>
          <a:prstGeom prst="rect">
            <a:avLst/>
          </a:prstGeom>
          <a:noFill/>
          <a:ln>
            <a:noFill/>
          </a:ln>
        </p:spPr>
      </p:pic>
      <p:pic>
        <p:nvPicPr>
          <p:cNvPr id="81" name="Google Shape;81;p14"/>
          <p:cNvPicPr preferRelativeResize="0"/>
          <p:nvPr/>
        </p:nvPicPr>
        <p:blipFill rotWithShape="1">
          <a:blip r:embed="rId12">
            <a:alphaModFix/>
          </a:blip>
          <a:srcRect b="0" l="0" r="0" t="0"/>
          <a:stretch/>
        </p:blipFill>
        <p:spPr>
          <a:xfrm>
            <a:off x="5945005" y="4129326"/>
            <a:ext cx="1577992" cy="541901"/>
          </a:xfrm>
          <a:prstGeom prst="rect">
            <a:avLst/>
          </a:prstGeom>
          <a:noFill/>
          <a:ln>
            <a:noFill/>
          </a:ln>
        </p:spPr>
      </p:pic>
      <p:pic>
        <p:nvPicPr>
          <p:cNvPr id="82" name="Google Shape;82;p14"/>
          <p:cNvPicPr preferRelativeResize="0"/>
          <p:nvPr/>
        </p:nvPicPr>
        <p:blipFill rotWithShape="1">
          <a:blip r:embed="rId13">
            <a:alphaModFix/>
          </a:blip>
          <a:srcRect b="0" l="0" r="0" t="0"/>
          <a:stretch/>
        </p:blipFill>
        <p:spPr>
          <a:xfrm>
            <a:off x="7606789" y="4237937"/>
            <a:ext cx="1466575" cy="433289"/>
          </a:xfrm>
          <a:prstGeom prst="rect">
            <a:avLst/>
          </a:prstGeom>
          <a:noFill/>
          <a:ln>
            <a:noFill/>
          </a:ln>
        </p:spPr>
      </p:pic>
      <p:pic>
        <p:nvPicPr>
          <p:cNvPr id="83" name="Google Shape;83;p14"/>
          <p:cNvPicPr preferRelativeResize="0"/>
          <p:nvPr/>
        </p:nvPicPr>
        <p:blipFill rotWithShape="1">
          <a:blip r:embed="rId14">
            <a:alphaModFix/>
          </a:blip>
          <a:srcRect b="0" l="0" r="0" t="0"/>
          <a:stretch/>
        </p:blipFill>
        <p:spPr>
          <a:xfrm>
            <a:off x="4674025" y="1548537"/>
            <a:ext cx="1013950" cy="101395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 name="Shape 87"/>
        <p:cNvGrpSpPr/>
        <p:nvPr/>
      </p:nvGrpSpPr>
      <p:grpSpPr>
        <a:xfrm>
          <a:off x="0" y="0"/>
          <a:ext cx="0" cy="0"/>
          <a:chOff x="0" y="0"/>
          <a:chExt cx="0" cy="0"/>
        </a:xfrm>
      </p:grpSpPr>
      <p:sp>
        <p:nvSpPr>
          <p:cNvPr id="88" name="Google Shape;88;p15"/>
          <p:cNvSpPr txBox="1"/>
          <p:nvPr>
            <p:ph type="title"/>
          </p:nvPr>
        </p:nvSpPr>
        <p:spPr>
          <a:xfrm>
            <a:off x="311725" y="500925"/>
            <a:ext cx="3706500" cy="2508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891"/>
              <a:buNone/>
            </a:pPr>
            <a:r>
              <a:rPr lang="en" sz="3600">
                <a:solidFill>
                  <a:schemeClr val="accent3"/>
                </a:solidFill>
                <a:latin typeface="Roboto"/>
                <a:ea typeface="Roboto"/>
                <a:cs typeface="Roboto"/>
                <a:sym typeface="Roboto"/>
              </a:rPr>
              <a:t>Committees </a:t>
            </a:r>
            <a:endParaRPr sz="3600">
              <a:solidFill>
                <a:schemeClr val="accent3"/>
              </a:solidFill>
              <a:latin typeface="Roboto"/>
              <a:ea typeface="Roboto"/>
              <a:cs typeface="Roboto"/>
              <a:sym typeface="Roboto"/>
            </a:endParaRPr>
          </a:p>
          <a:p>
            <a:pPr indent="0" lvl="0" marL="0" rtl="0" algn="l">
              <a:spcBef>
                <a:spcPts val="0"/>
              </a:spcBef>
              <a:spcAft>
                <a:spcPts val="0"/>
              </a:spcAft>
              <a:buSzPts val="891"/>
              <a:buNone/>
            </a:pPr>
            <a:r>
              <a:rPr lang="en" sz="3600">
                <a:solidFill>
                  <a:schemeClr val="accent3"/>
                </a:solidFill>
                <a:latin typeface="Roboto"/>
                <a:ea typeface="Roboto"/>
                <a:cs typeface="Roboto"/>
                <a:sym typeface="Roboto"/>
              </a:rPr>
              <a:t>and </a:t>
            </a:r>
            <a:endParaRPr sz="3600">
              <a:solidFill>
                <a:schemeClr val="accent3"/>
              </a:solidFill>
              <a:latin typeface="Roboto"/>
              <a:ea typeface="Roboto"/>
              <a:cs typeface="Roboto"/>
              <a:sym typeface="Roboto"/>
            </a:endParaRPr>
          </a:p>
          <a:p>
            <a:pPr indent="0" lvl="0" marL="0" rtl="0" algn="l">
              <a:spcBef>
                <a:spcPts val="0"/>
              </a:spcBef>
              <a:spcAft>
                <a:spcPts val="0"/>
              </a:spcAft>
              <a:buSzPts val="891"/>
              <a:buNone/>
            </a:pPr>
            <a:r>
              <a:rPr lang="en" sz="3600">
                <a:solidFill>
                  <a:schemeClr val="accent3"/>
                </a:solidFill>
                <a:latin typeface="Roboto"/>
                <a:ea typeface="Roboto"/>
                <a:cs typeface="Roboto"/>
                <a:sym typeface="Roboto"/>
              </a:rPr>
              <a:t>Working Groups</a:t>
            </a:r>
            <a:endParaRPr sz="3600"/>
          </a:p>
        </p:txBody>
      </p:sp>
      <p:sp>
        <p:nvSpPr>
          <p:cNvPr id="89" name="Google Shape;89;p15"/>
          <p:cNvSpPr txBox="1"/>
          <p:nvPr>
            <p:ph idx="1" type="body"/>
          </p:nvPr>
        </p:nvSpPr>
        <p:spPr>
          <a:xfrm>
            <a:off x="4644675" y="500925"/>
            <a:ext cx="4166400" cy="4098600"/>
          </a:xfrm>
          <a:prstGeom prst="rect">
            <a:avLst/>
          </a:prstGeom>
        </p:spPr>
        <p:txBody>
          <a:bodyPr anchorCtr="0" anchor="t" bIns="91425" lIns="91425" spcFirstLastPara="1" rIns="91425" wrap="square" tIns="91425">
            <a:normAutofit lnSpcReduction="10000"/>
          </a:bodyPr>
          <a:lstStyle/>
          <a:p>
            <a:pPr indent="-368300" lvl="0" marL="457200" rtl="0" algn="l">
              <a:spcBef>
                <a:spcPts val="0"/>
              </a:spcBef>
              <a:spcAft>
                <a:spcPts val="0"/>
              </a:spcAft>
              <a:buSzPts val="2200"/>
              <a:buChar char="●"/>
            </a:pPr>
            <a:r>
              <a:rPr lang="en" sz="2200"/>
              <a:t>Assessment</a:t>
            </a:r>
            <a:endParaRPr sz="2200"/>
          </a:p>
          <a:p>
            <a:pPr indent="-368300" lvl="0" marL="457200" rtl="0" algn="l">
              <a:spcBef>
                <a:spcPts val="0"/>
              </a:spcBef>
              <a:spcAft>
                <a:spcPts val="0"/>
              </a:spcAft>
              <a:buSzPts val="2200"/>
              <a:buChar char="●"/>
            </a:pPr>
            <a:r>
              <a:rPr lang="en" sz="2200"/>
              <a:t>Training and Outreach</a:t>
            </a:r>
            <a:endParaRPr sz="2200"/>
          </a:p>
          <a:p>
            <a:pPr indent="0" lvl="0" marL="0" rtl="0" algn="l">
              <a:spcBef>
                <a:spcPts val="1200"/>
              </a:spcBef>
              <a:spcAft>
                <a:spcPts val="0"/>
              </a:spcAft>
              <a:buNone/>
            </a:pPr>
            <a:r>
              <a:t/>
            </a:r>
            <a:endParaRPr sz="2200"/>
          </a:p>
          <a:p>
            <a:pPr indent="-368300" lvl="0" marL="457200" rtl="0" algn="l">
              <a:spcBef>
                <a:spcPts val="1200"/>
              </a:spcBef>
              <a:spcAft>
                <a:spcPts val="0"/>
              </a:spcAft>
              <a:buSzPts val="2200"/>
              <a:buChar char="●"/>
            </a:pPr>
            <a:r>
              <a:rPr lang="en" sz="2200"/>
              <a:t>Data Retention Policy</a:t>
            </a:r>
            <a:endParaRPr sz="2200"/>
          </a:p>
          <a:p>
            <a:pPr indent="-368300" lvl="0" marL="457200" rtl="0" algn="l">
              <a:spcBef>
                <a:spcPts val="0"/>
              </a:spcBef>
              <a:spcAft>
                <a:spcPts val="0"/>
              </a:spcAft>
              <a:buSzPts val="2200"/>
              <a:buChar char="●"/>
            </a:pPr>
            <a:r>
              <a:rPr lang="en" sz="2200"/>
              <a:t>Format Best Practices</a:t>
            </a:r>
            <a:endParaRPr sz="2200"/>
          </a:p>
          <a:p>
            <a:pPr indent="-368300" lvl="0" marL="457200" rtl="0" algn="l">
              <a:spcBef>
                <a:spcPts val="0"/>
              </a:spcBef>
              <a:spcAft>
                <a:spcPts val="0"/>
              </a:spcAft>
              <a:buSzPts val="2200"/>
              <a:buChar char="●"/>
            </a:pPr>
            <a:r>
              <a:rPr lang="en" sz="2200"/>
              <a:t>Larger Dataset Storage</a:t>
            </a:r>
            <a:endParaRPr sz="2200"/>
          </a:p>
          <a:p>
            <a:pPr indent="-368300" lvl="0" marL="457200" rtl="0" algn="l">
              <a:spcBef>
                <a:spcPts val="0"/>
              </a:spcBef>
              <a:spcAft>
                <a:spcPts val="0"/>
              </a:spcAft>
              <a:buSzPts val="2200"/>
              <a:buChar char="●"/>
            </a:pPr>
            <a:r>
              <a:rPr lang="en" sz="2200"/>
              <a:t>Preservation Policy</a:t>
            </a:r>
            <a:endParaRPr sz="2200"/>
          </a:p>
          <a:p>
            <a:pPr indent="-368300" lvl="0" marL="457200" rtl="0" algn="l">
              <a:spcBef>
                <a:spcPts val="0"/>
              </a:spcBef>
              <a:spcAft>
                <a:spcPts val="0"/>
              </a:spcAft>
              <a:buSzPts val="2200"/>
              <a:buChar char="●"/>
            </a:pPr>
            <a:r>
              <a:rPr lang="en" sz="2200"/>
              <a:t>Sensitive Data Policy and Best Practices</a:t>
            </a:r>
            <a:endParaRPr sz="2200"/>
          </a:p>
          <a:p>
            <a:pPr indent="-368300" lvl="0" marL="457200" rtl="0" algn="l">
              <a:spcBef>
                <a:spcPts val="0"/>
              </a:spcBef>
              <a:spcAft>
                <a:spcPts val="0"/>
              </a:spcAft>
              <a:buSzPts val="2200"/>
              <a:buChar char="●"/>
            </a:pPr>
            <a:r>
              <a:rPr lang="en" sz="2200"/>
              <a:t>Training Videos</a:t>
            </a:r>
            <a:endParaRPr sz="22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sp>
        <p:nvSpPr>
          <p:cNvPr id="94" name="Google Shape;94;p16"/>
          <p:cNvSpPr txBox="1"/>
          <p:nvPr>
            <p:ph type="title"/>
          </p:nvPr>
        </p:nvSpPr>
        <p:spPr>
          <a:xfrm>
            <a:off x="311725" y="500925"/>
            <a:ext cx="3706500" cy="2508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891"/>
              <a:buNone/>
            </a:pPr>
            <a:r>
              <a:rPr lang="en" sz="3600">
                <a:solidFill>
                  <a:schemeClr val="accent3"/>
                </a:solidFill>
                <a:latin typeface="Roboto"/>
                <a:ea typeface="Roboto"/>
                <a:cs typeface="Roboto"/>
                <a:sym typeface="Roboto"/>
              </a:rPr>
              <a:t>Committees </a:t>
            </a:r>
            <a:endParaRPr sz="3600">
              <a:solidFill>
                <a:schemeClr val="accent3"/>
              </a:solidFill>
              <a:latin typeface="Roboto"/>
              <a:ea typeface="Roboto"/>
              <a:cs typeface="Roboto"/>
              <a:sym typeface="Roboto"/>
            </a:endParaRPr>
          </a:p>
          <a:p>
            <a:pPr indent="0" lvl="0" marL="0" rtl="0" algn="l">
              <a:spcBef>
                <a:spcPts val="0"/>
              </a:spcBef>
              <a:spcAft>
                <a:spcPts val="0"/>
              </a:spcAft>
              <a:buSzPts val="891"/>
              <a:buNone/>
            </a:pPr>
            <a:r>
              <a:rPr lang="en" sz="3600">
                <a:solidFill>
                  <a:schemeClr val="accent3"/>
                </a:solidFill>
                <a:latin typeface="Roboto"/>
                <a:ea typeface="Roboto"/>
                <a:cs typeface="Roboto"/>
                <a:sym typeface="Roboto"/>
              </a:rPr>
              <a:t>and </a:t>
            </a:r>
            <a:endParaRPr sz="3600">
              <a:solidFill>
                <a:schemeClr val="accent3"/>
              </a:solidFill>
              <a:latin typeface="Roboto"/>
              <a:ea typeface="Roboto"/>
              <a:cs typeface="Roboto"/>
              <a:sym typeface="Roboto"/>
            </a:endParaRPr>
          </a:p>
          <a:p>
            <a:pPr indent="0" lvl="0" marL="0" rtl="0" algn="l">
              <a:spcBef>
                <a:spcPts val="0"/>
              </a:spcBef>
              <a:spcAft>
                <a:spcPts val="0"/>
              </a:spcAft>
              <a:buSzPts val="891"/>
              <a:buNone/>
            </a:pPr>
            <a:r>
              <a:rPr lang="en" sz="3600">
                <a:solidFill>
                  <a:schemeClr val="accent3"/>
                </a:solidFill>
                <a:latin typeface="Roboto"/>
                <a:ea typeface="Roboto"/>
                <a:cs typeface="Roboto"/>
                <a:sym typeface="Roboto"/>
              </a:rPr>
              <a:t>Working Groups</a:t>
            </a:r>
            <a:endParaRPr sz="3600"/>
          </a:p>
        </p:txBody>
      </p:sp>
      <p:sp>
        <p:nvSpPr>
          <p:cNvPr id="95" name="Google Shape;95;p16"/>
          <p:cNvSpPr txBox="1"/>
          <p:nvPr>
            <p:ph idx="1" type="body"/>
          </p:nvPr>
        </p:nvSpPr>
        <p:spPr>
          <a:xfrm>
            <a:off x="4644675" y="500925"/>
            <a:ext cx="4166400" cy="4098600"/>
          </a:xfrm>
          <a:prstGeom prst="rect">
            <a:avLst/>
          </a:prstGeom>
        </p:spPr>
        <p:txBody>
          <a:bodyPr anchorCtr="0" anchor="t" bIns="91425" lIns="91425" spcFirstLastPara="1" rIns="91425" wrap="square" tIns="91425">
            <a:normAutofit/>
          </a:bodyPr>
          <a:lstStyle/>
          <a:p>
            <a:pPr indent="-368300" lvl="0" marL="457200" rtl="0" algn="l">
              <a:spcBef>
                <a:spcPts val="0"/>
              </a:spcBef>
              <a:spcAft>
                <a:spcPts val="0"/>
              </a:spcAft>
              <a:buClr>
                <a:schemeClr val="accent4"/>
              </a:buClr>
              <a:buSzPts val="2200"/>
              <a:buChar char="●"/>
            </a:pPr>
            <a:r>
              <a:rPr b="1" lang="en" sz="2200">
                <a:solidFill>
                  <a:schemeClr val="accent4"/>
                </a:solidFill>
                <a:highlight>
                  <a:schemeClr val="accent3"/>
                </a:highlight>
              </a:rPr>
              <a:t>Assessment</a:t>
            </a:r>
            <a:endParaRPr b="1" sz="2200">
              <a:solidFill>
                <a:schemeClr val="accent4"/>
              </a:solidFill>
              <a:highlight>
                <a:schemeClr val="accent3"/>
              </a:highlight>
            </a:endParaRPr>
          </a:p>
          <a:p>
            <a:pPr indent="-368300" lvl="0" marL="457200" rtl="0" algn="l">
              <a:spcBef>
                <a:spcPts val="0"/>
              </a:spcBef>
              <a:spcAft>
                <a:spcPts val="0"/>
              </a:spcAft>
              <a:buClr>
                <a:srgbClr val="D9D9D9"/>
              </a:buClr>
              <a:buSzPts val="2200"/>
              <a:buChar char="●"/>
            </a:pPr>
            <a:r>
              <a:rPr lang="en" sz="2200">
                <a:solidFill>
                  <a:srgbClr val="D9D9D9"/>
                </a:solidFill>
              </a:rPr>
              <a:t>Training and Outreach</a:t>
            </a:r>
            <a:endParaRPr sz="2200">
              <a:solidFill>
                <a:srgbClr val="D9D9D9"/>
              </a:solidFill>
            </a:endParaRPr>
          </a:p>
          <a:p>
            <a:pPr indent="0" lvl="0" marL="0" rtl="0" algn="l">
              <a:spcBef>
                <a:spcPts val="1200"/>
              </a:spcBef>
              <a:spcAft>
                <a:spcPts val="0"/>
              </a:spcAft>
              <a:buNone/>
            </a:pPr>
            <a:r>
              <a:t/>
            </a:r>
            <a:endParaRPr sz="2200"/>
          </a:p>
          <a:p>
            <a:pPr indent="-368300" lvl="0" marL="457200" rtl="0" algn="l">
              <a:spcBef>
                <a:spcPts val="1200"/>
              </a:spcBef>
              <a:spcAft>
                <a:spcPts val="0"/>
              </a:spcAft>
              <a:buClr>
                <a:schemeClr val="accent1"/>
              </a:buClr>
              <a:buSzPts val="2200"/>
              <a:buChar char="●"/>
            </a:pPr>
            <a:r>
              <a:rPr b="1" lang="en" sz="2200">
                <a:solidFill>
                  <a:schemeClr val="accent1"/>
                </a:solidFill>
                <a:highlight>
                  <a:srgbClr val="CFE2F3"/>
                </a:highlight>
              </a:rPr>
              <a:t>Data Retention Policy</a:t>
            </a:r>
            <a:endParaRPr b="1" sz="2200">
              <a:solidFill>
                <a:schemeClr val="accent1"/>
              </a:solidFill>
              <a:highlight>
                <a:srgbClr val="CFE2F3"/>
              </a:highlight>
            </a:endParaRPr>
          </a:p>
          <a:p>
            <a:pPr indent="-368300" lvl="0" marL="457200" rtl="0" algn="l">
              <a:spcBef>
                <a:spcPts val="0"/>
              </a:spcBef>
              <a:spcAft>
                <a:spcPts val="0"/>
              </a:spcAft>
              <a:buClr>
                <a:srgbClr val="D9D9D9"/>
              </a:buClr>
              <a:buSzPts val="2200"/>
              <a:buChar char="●"/>
            </a:pPr>
            <a:r>
              <a:rPr lang="en" sz="2200">
                <a:solidFill>
                  <a:srgbClr val="D9D9D9"/>
                </a:solidFill>
              </a:rPr>
              <a:t>Format Best Practices</a:t>
            </a:r>
            <a:endParaRPr sz="2200">
              <a:solidFill>
                <a:srgbClr val="D9D9D9"/>
              </a:solidFill>
            </a:endParaRPr>
          </a:p>
          <a:p>
            <a:pPr indent="-368300" lvl="0" marL="457200" rtl="0" algn="l">
              <a:spcBef>
                <a:spcPts val="0"/>
              </a:spcBef>
              <a:spcAft>
                <a:spcPts val="0"/>
              </a:spcAft>
              <a:buClr>
                <a:schemeClr val="dk1"/>
              </a:buClr>
              <a:buSzPts val="2200"/>
              <a:buChar char="●"/>
            </a:pPr>
            <a:r>
              <a:rPr b="1" lang="en" sz="2200">
                <a:solidFill>
                  <a:schemeClr val="dk1"/>
                </a:solidFill>
                <a:highlight>
                  <a:srgbClr val="D9D9D9"/>
                </a:highlight>
              </a:rPr>
              <a:t>Larger Dataset Storage</a:t>
            </a:r>
            <a:endParaRPr b="1" sz="2200">
              <a:solidFill>
                <a:schemeClr val="dk1"/>
              </a:solidFill>
              <a:highlight>
                <a:srgbClr val="D9D9D9"/>
              </a:highlight>
            </a:endParaRPr>
          </a:p>
          <a:p>
            <a:pPr indent="-368300" lvl="0" marL="457200" rtl="0" algn="l">
              <a:spcBef>
                <a:spcPts val="0"/>
              </a:spcBef>
              <a:spcAft>
                <a:spcPts val="0"/>
              </a:spcAft>
              <a:buClr>
                <a:srgbClr val="D9D9D9"/>
              </a:buClr>
              <a:buSzPts val="2200"/>
              <a:buChar char="●"/>
            </a:pPr>
            <a:r>
              <a:rPr lang="en" sz="2200">
                <a:solidFill>
                  <a:srgbClr val="D9D9D9"/>
                </a:solidFill>
              </a:rPr>
              <a:t>Preservation Policy</a:t>
            </a:r>
            <a:endParaRPr sz="2200">
              <a:solidFill>
                <a:srgbClr val="D9D9D9"/>
              </a:solidFill>
            </a:endParaRPr>
          </a:p>
          <a:p>
            <a:pPr indent="-368300" lvl="0" marL="457200" rtl="0" algn="l">
              <a:spcBef>
                <a:spcPts val="0"/>
              </a:spcBef>
              <a:spcAft>
                <a:spcPts val="0"/>
              </a:spcAft>
              <a:buClr>
                <a:srgbClr val="D9D9D9"/>
              </a:buClr>
              <a:buSzPts val="2200"/>
              <a:buChar char="●"/>
            </a:pPr>
            <a:r>
              <a:rPr lang="en" sz="2200">
                <a:solidFill>
                  <a:srgbClr val="D9D9D9"/>
                </a:solidFill>
              </a:rPr>
              <a:t>Sensitive Data Policy and Best Practices</a:t>
            </a:r>
            <a:endParaRPr sz="2200">
              <a:solidFill>
                <a:srgbClr val="CCCCCC"/>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3"/>
        </a:solidFill>
      </p:bgPr>
    </p:bg>
    <p:spTree>
      <p:nvGrpSpPr>
        <p:cNvPr id="99" name="Shape 99"/>
        <p:cNvGrpSpPr/>
        <p:nvPr/>
      </p:nvGrpSpPr>
      <p:grpSpPr>
        <a:xfrm>
          <a:off x="0" y="0"/>
          <a:ext cx="0" cy="0"/>
          <a:chOff x="0" y="0"/>
          <a:chExt cx="0" cy="0"/>
        </a:xfrm>
      </p:grpSpPr>
      <p:sp>
        <p:nvSpPr>
          <p:cNvPr id="100" name="Google Shape;100;p17"/>
          <p:cNvSpPr txBox="1"/>
          <p:nvPr>
            <p:ph type="title"/>
          </p:nvPr>
        </p:nvSpPr>
        <p:spPr>
          <a:xfrm>
            <a:off x="311725" y="500925"/>
            <a:ext cx="3706500" cy="2508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3900">
                <a:solidFill>
                  <a:schemeClr val="accent3"/>
                </a:solidFill>
                <a:latin typeface="Roboto"/>
                <a:ea typeface="Roboto"/>
                <a:cs typeface="Roboto"/>
                <a:sym typeface="Roboto"/>
              </a:rPr>
              <a:t>Assessment </a:t>
            </a:r>
            <a:endParaRPr sz="3900">
              <a:solidFill>
                <a:schemeClr val="accent3"/>
              </a:solidFill>
              <a:latin typeface="Roboto"/>
              <a:ea typeface="Roboto"/>
              <a:cs typeface="Roboto"/>
              <a:sym typeface="Roboto"/>
            </a:endParaRPr>
          </a:p>
          <a:p>
            <a:pPr indent="0" lvl="0" marL="0" rtl="0" algn="l">
              <a:spcBef>
                <a:spcPts val="0"/>
              </a:spcBef>
              <a:spcAft>
                <a:spcPts val="0"/>
              </a:spcAft>
              <a:buNone/>
            </a:pPr>
            <a:r>
              <a:rPr lang="en" sz="3900">
                <a:solidFill>
                  <a:schemeClr val="accent3"/>
                </a:solidFill>
                <a:latin typeface="Roboto"/>
                <a:ea typeface="Roboto"/>
                <a:cs typeface="Roboto"/>
                <a:sym typeface="Roboto"/>
              </a:rPr>
              <a:t>Standing Committee</a:t>
            </a:r>
            <a:endParaRPr sz="3900">
              <a:solidFill>
                <a:schemeClr val="accent3"/>
              </a:solidFill>
              <a:latin typeface="Roboto"/>
              <a:ea typeface="Roboto"/>
              <a:cs typeface="Roboto"/>
              <a:sym typeface="Roboto"/>
            </a:endParaRPr>
          </a:p>
          <a:p>
            <a:pPr indent="0" lvl="0" marL="0" rtl="0" algn="l">
              <a:spcBef>
                <a:spcPts val="0"/>
              </a:spcBef>
              <a:spcAft>
                <a:spcPts val="0"/>
              </a:spcAft>
              <a:buNone/>
            </a:pPr>
            <a:r>
              <a:t/>
            </a:r>
            <a:endParaRPr sz="3900">
              <a:solidFill>
                <a:schemeClr val="accent3"/>
              </a:solidFill>
              <a:latin typeface="Roboto"/>
              <a:ea typeface="Roboto"/>
              <a:cs typeface="Roboto"/>
              <a:sym typeface="Roboto"/>
            </a:endParaRPr>
          </a:p>
          <a:p>
            <a:pPr indent="0" lvl="0" marL="0" rtl="0" algn="l">
              <a:spcBef>
                <a:spcPts val="0"/>
              </a:spcBef>
              <a:spcAft>
                <a:spcPts val="0"/>
              </a:spcAft>
              <a:buNone/>
            </a:pPr>
            <a:r>
              <a:rPr lang="en" sz="3000">
                <a:solidFill>
                  <a:schemeClr val="accent3"/>
                </a:solidFill>
                <a:latin typeface="Roboto"/>
                <a:ea typeface="Roboto"/>
                <a:cs typeface="Roboto"/>
                <a:sym typeface="Roboto"/>
              </a:rPr>
              <a:t>User Survey</a:t>
            </a:r>
            <a:endParaRPr sz="3000">
              <a:solidFill>
                <a:schemeClr val="accent3"/>
              </a:solidFill>
              <a:latin typeface="Roboto"/>
              <a:ea typeface="Roboto"/>
              <a:cs typeface="Roboto"/>
              <a:sym typeface="Roboto"/>
            </a:endParaRPr>
          </a:p>
        </p:txBody>
      </p:sp>
      <p:grpSp>
        <p:nvGrpSpPr>
          <p:cNvPr id="101" name="Google Shape;101;p17"/>
          <p:cNvGrpSpPr/>
          <p:nvPr/>
        </p:nvGrpSpPr>
        <p:grpSpPr>
          <a:xfrm>
            <a:off x="4648202" y="424735"/>
            <a:ext cx="4163900" cy="4345401"/>
            <a:chOff x="4088960" y="-1083499"/>
            <a:chExt cx="4163900" cy="4345401"/>
          </a:xfrm>
        </p:grpSpPr>
        <p:sp>
          <p:nvSpPr>
            <p:cNvPr id="102" name="Google Shape;102;p17"/>
            <p:cNvSpPr/>
            <p:nvPr/>
          </p:nvSpPr>
          <p:spPr>
            <a:xfrm>
              <a:off x="4439960" y="-1083499"/>
              <a:ext cx="1098000" cy="1098000"/>
            </a:xfrm>
            <a:prstGeom prst="round2DiagRect">
              <a:avLst>
                <a:gd fmla="val 29727" name="adj1"/>
                <a:gd fmla="val 0" name="adj2"/>
              </a:avLst>
            </a:prstGeom>
            <a:solidFill>
              <a:srgbClr val="ED7D3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3" name="Google Shape;103;p17"/>
            <p:cNvSpPr/>
            <p:nvPr/>
          </p:nvSpPr>
          <p:spPr>
            <a:xfrm>
              <a:off x="4673960" y="-849499"/>
              <a:ext cx="630000" cy="630000"/>
            </a:xfrm>
            <a:prstGeom prst="rect">
              <a:avLst/>
            </a:prstGeom>
            <a:blipFill rotWithShape="1">
              <a:blip r:embed="rId3">
                <a:alphaModFix/>
              </a:blip>
              <a:stretch>
                <a:fillRect b="0" l="0" r="0" t="0"/>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 name="Google Shape;104;p17"/>
            <p:cNvSpPr txBox="1"/>
            <p:nvPr/>
          </p:nvSpPr>
          <p:spPr>
            <a:xfrm>
              <a:off x="4088960" y="127902"/>
              <a:ext cx="1800000" cy="7200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rgbClr val="000000"/>
                </a:buClr>
                <a:buSzPts val="2300"/>
                <a:buFont typeface="Calibri"/>
                <a:buNone/>
              </a:pPr>
              <a:r>
                <a:rPr b="0" i="0" lang="en" sz="2300" u="none" cap="none" strike="noStrike">
                  <a:solidFill>
                    <a:srgbClr val="000000"/>
                  </a:solidFill>
                  <a:latin typeface="Calibri"/>
                  <a:ea typeface="Calibri"/>
                  <a:cs typeface="Calibri"/>
                  <a:sym typeface="Calibri"/>
                </a:rPr>
                <a:t>WHO ARE OUR USERS</a:t>
              </a:r>
              <a:endParaRPr/>
            </a:p>
          </p:txBody>
        </p:sp>
        <p:sp>
          <p:nvSpPr>
            <p:cNvPr id="105" name="Google Shape;105;p17"/>
            <p:cNvSpPr/>
            <p:nvPr/>
          </p:nvSpPr>
          <p:spPr>
            <a:xfrm>
              <a:off x="6803860" y="-1083499"/>
              <a:ext cx="1098000" cy="1098000"/>
            </a:xfrm>
            <a:prstGeom prst="round2DiagRect">
              <a:avLst>
                <a:gd fmla="val 29727" name="adj1"/>
                <a:gd fmla="val 0" name="adj2"/>
              </a:avLst>
            </a:prstGeom>
            <a:solidFill>
              <a:srgbClr val="A5A5A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6" name="Google Shape;106;p17"/>
            <p:cNvSpPr/>
            <p:nvPr/>
          </p:nvSpPr>
          <p:spPr>
            <a:xfrm>
              <a:off x="7037860" y="-849499"/>
              <a:ext cx="630000" cy="630000"/>
            </a:xfrm>
            <a:prstGeom prst="rect">
              <a:avLst/>
            </a:prstGeom>
            <a:blipFill rotWithShape="1">
              <a:blip r:embed="rId4">
                <a:alphaModFix/>
              </a:blip>
              <a:stretch>
                <a:fillRect b="0" l="0" r="0" t="0"/>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 name="Google Shape;107;p17"/>
            <p:cNvSpPr txBox="1"/>
            <p:nvPr/>
          </p:nvSpPr>
          <p:spPr>
            <a:xfrm>
              <a:off x="6452860" y="127902"/>
              <a:ext cx="1800000" cy="7200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rgbClr val="000000"/>
                </a:buClr>
                <a:buSzPts val="2300"/>
                <a:buFont typeface="Calibri"/>
                <a:buNone/>
              </a:pPr>
              <a:r>
                <a:rPr b="0" i="0" lang="en" sz="2300" u="none" cap="none" strike="noStrike">
                  <a:solidFill>
                    <a:srgbClr val="000000"/>
                  </a:solidFill>
                  <a:latin typeface="Calibri"/>
                  <a:ea typeface="Calibri"/>
                  <a:cs typeface="Calibri"/>
                  <a:sym typeface="Calibri"/>
                </a:rPr>
                <a:t>WHY DO THEY USE TDR</a:t>
              </a:r>
              <a:endParaRPr/>
            </a:p>
          </p:txBody>
        </p:sp>
        <p:sp>
          <p:nvSpPr>
            <p:cNvPr id="108" name="Google Shape;108;p17"/>
            <p:cNvSpPr/>
            <p:nvPr/>
          </p:nvSpPr>
          <p:spPr>
            <a:xfrm>
              <a:off x="4530235" y="1330501"/>
              <a:ext cx="1098000" cy="1098000"/>
            </a:xfrm>
            <a:prstGeom prst="round2DiagRect">
              <a:avLst>
                <a:gd fmla="val 29727" name="adj1"/>
                <a:gd fmla="val 0" name="adj2"/>
              </a:avLst>
            </a:prstGeom>
            <a:solidFill>
              <a:srgbClr val="FFC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9" name="Google Shape;109;p17"/>
            <p:cNvSpPr/>
            <p:nvPr/>
          </p:nvSpPr>
          <p:spPr>
            <a:xfrm>
              <a:off x="4764235" y="1564501"/>
              <a:ext cx="630000" cy="630000"/>
            </a:xfrm>
            <a:prstGeom prst="rect">
              <a:avLst/>
            </a:prstGeom>
            <a:blipFill rotWithShape="1">
              <a:blip r:embed="rId5">
                <a:alphaModFix/>
              </a:blip>
              <a:stretch>
                <a:fillRect b="0" l="0" r="0" t="0"/>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 name="Google Shape;110;p17"/>
            <p:cNvSpPr txBox="1"/>
            <p:nvPr/>
          </p:nvSpPr>
          <p:spPr>
            <a:xfrm>
              <a:off x="4179235" y="2541902"/>
              <a:ext cx="1800000" cy="7200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rgbClr val="000000"/>
                </a:buClr>
                <a:buSzPts val="2300"/>
                <a:buFont typeface="Calibri"/>
                <a:buNone/>
              </a:pPr>
              <a:r>
                <a:rPr b="0" i="0" lang="en" sz="2300" u="none" cap="none" strike="noStrike">
                  <a:solidFill>
                    <a:srgbClr val="000000"/>
                  </a:solidFill>
                  <a:latin typeface="Calibri"/>
                  <a:ea typeface="Calibri"/>
                  <a:cs typeface="Calibri"/>
                  <a:sym typeface="Calibri"/>
                </a:rPr>
                <a:t>HOW DO THEY USE TDR</a:t>
              </a:r>
              <a:endParaRPr/>
            </a:p>
          </p:txBody>
        </p:sp>
        <p:sp>
          <p:nvSpPr>
            <p:cNvPr id="111" name="Google Shape;111;p17"/>
            <p:cNvSpPr/>
            <p:nvPr/>
          </p:nvSpPr>
          <p:spPr>
            <a:xfrm>
              <a:off x="6721435" y="1330501"/>
              <a:ext cx="1098000" cy="1098000"/>
            </a:xfrm>
            <a:prstGeom prst="round2DiagRect">
              <a:avLst>
                <a:gd fmla="val 29727" name="adj1"/>
                <a:gd fmla="val 0" name="adj2"/>
              </a:avLst>
            </a:prstGeom>
            <a:solidFill>
              <a:srgbClr val="599BD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2" name="Google Shape;112;p17"/>
            <p:cNvSpPr/>
            <p:nvPr/>
          </p:nvSpPr>
          <p:spPr>
            <a:xfrm>
              <a:off x="6955435" y="1564501"/>
              <a:ext cx="630000" cy="630000"/>
            </a:xfrm>
            <a:prstGeom prst="rect">
              <a:avLst/>
            </a:prstGeom>
            <a:blipFill rotWithShape="1">
              <a:blip r:embed="rId6">
                <a:alphaModFix/>
              </a:blip>
              <a:stretch>
                <a:fillRect b="0" l="0" r="0" t="0"/>
              </a:stretch>
            </a:blipFill>
            <a:ln cap="flat" cmpd="sng" w="12700">
              <a:solidFill>
                <a:srgbClr val="FFFFFF">
                  <a:alpha val="0"/>
                </a:srgbClr>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 name="Google Shape;113;p17"/>
            <p:cNvSpPr txBox="1"/>
            <p:nvPr/>
          </p:nvSpPr>
          <p:spPr>
            <a:xfrm>
              <a:off x="6370435" y="2541902"/>
              <a:ext cx="1800000" cy="7200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rgbClr val="000000"/>
                </a:buClr>
                <a:buSzPts val="2300"/>
                <a:buFont typeface="Calibri"/>
                <a:buNone/>
              </a:pPr>
              <a:r>
                <a:rPr b="0" i="0" lang="en" sz="2300" u="none" cap="none" strike="noStrike">
                  <a:solidFill>
                    <a:srgbClr val="000000"/>
                  </a:solidFill>
                  <a:latin typeface="Calibri"/>
                  <a:ea typeface="Calibri"/>
                  <a:cs typeface="Calibri"/>
                  <a:sym typeface="Calibri"/>
                </a:rPr>
                <a:t>WHAT BEST PRACTICES</a:t>
              </a:r>
              <a:endParaRPr/>
            </a:p>
          </p:txBody>
        </p:sp>
      </p:gr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3"/>
        </a:solidFill>
      </p:bgPr>
    </p:bg>
    <p:spTree>
      <p:nvGrpSpPr>
        <p:cNvPr id="117" name="Shape 117"/>
        <p:cNvGrpSpPr/>
        <p:nvPr/>
      </p:nvGrpSpPr>
      <p:grpSpPr>
        <a:xfrm>
          <a:off x="0" y="0"/>
          <a:ext cx="0" cy="0"/>
          <a:chOff x="0" y="0"/>
          <a:chExt cx="0" cy="0"/>
        </a:xfrm>
      </p:grpSpPr>
      <p:sp>
        <p:nvSpPr>
          <p:cNvPr id="118" name="Google Shape;118;p18"/>
          <p:cNvSpPr txBox="1"/>
          <p:nvPr>
            <p:ph type="title"/>
          </p:nvPr>
        </p:nvSpPr>
        <p:spPr>
          <a:xfrm>
            <a:off x="311725" y="500925"/>
            <a:ext cx="3127500" cy="18291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4000">
                <a:solidFill>
                  <a:schemeClr val="accent3"/>
                </a:solidFill>
                <a:latin typeface="Roboto"/>
                <a:ea typeface="Roboto"/>
                <a:cs typeface="Roboto"/>
                <a:sym typeface="Roboto"/>
              </a:rPr>
              <a:t>User Survey</a:t>
            </a:r>
            <a:endParaRPr sz="4000">
              <a:solidFill>
                <a:schemeClr val="accent3"/>
              </a:solidFill>
              <a:latin typeface="Roboto"/>
              <a:ea typeface="Roboto"/>
              <a:cs typeface="Roboto"/>
              <a:sym typeface="Roboto"/>
            </a:endParaRPr>
          </a:p>
        </p:txBody>
      </p:sp>
      <p:sp>
        <p:nvSpPr>
          <p:cNvPr id="119" name="Google Shape;119;p18"/>
          <p:cNvSpPr txBox="1"/>
          <p:nvPr>
            <p:ph idx="1" type="body"/>
          </p:nvPr>
        </p:nvSpPr>
        <p:spPr>
          <a:xfrm>
            <a:off x="311700" y="2390650"/>
            <a:ext cx="3127500" cy="22980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sz="3000">
                <a:solidFill>
                  <a:schemeClr val="accent3"/>
                </a:solidFill>
              </a:rPr>
              <a:t>Respondents</a:t>
            </a:r>
            <a:endParaRPr sz="3000">
              <a:solidFill>
                <a:schemeClr val="accent3"/>
              </a:solidFill>
            </a:endParaRPr>
          </a:p>
        </p:txBody>
      </p:sp>
      <p:pic>
        <p:nvPicPr>
          <p:cNvPr id="120" name="Google Shape;120;p18"/>
          <p:cNvPicPr preferRelativeResize="0"/>
          <p:nvPr/>
        </p:nvPicPr>
        <p:blipFill>
          <a:blip r:embed="rId3">
            <a:alphaModFix/>
          </a:blip>
          <a:stretch>
            <a:fillRect/>
          </a:stretch>
        </p:blipFill>
        <p:spPr>
          <a:xfrm>
            <a:off x="4010025" y="528625"/>
            <a:ext cx="4905375" cy="35052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3"/>
        </a:solidFill>
      </p:bgPr>
    </p:bg>
    <p:spTree>
      <p:nvGrpSpPr>
        <p:cNvPr id="124" name="Shape 124"/>
        <p:cNvGrpSpPr/>
        <p:nvPr/>
      </p:nvGrpSpPr>
      <p:grpSpPr>
        <a:xfrm>
          <a:off x="0" y="0"/>
          <a:ext cx="0" cy="0"/>
          <a:chOff x="0" y="0"/>
          <a:chExt cx="0" cy="0"/>
        </a:xfrm>
      </p:grpSpPr>
      <p:pic>
        <p:nvPicPr>
          <p:cNvPr id="125" name="Google Shape;125;p19"/>
          <p:cNvPicPr preferRelativeResize="0"/>
          <p:nvPr/>
        </p:nvPicPr>
        <p:blipFill>
          <a:blip r:embed="rId3">
            <a:alphaModFix/>
          </a:blip>
          <a:stretch>
            <a:fillRect/>
          </a:stretch>
        </p:blipFill>
        <p:spPr>
          <a:xfrm>
            <a:off x="4403550" y="2469388"/>
            <a:ext cx="4740450" cy="2674112"/>
          </a:xfrm>
          <a:prstGeom prst="rect">
            <a:avLst/>
          </a:prstGeom>
          <a:noFill/>
          <a:ln cap="flat" cmpd="sng" w="19050">
            <a:solidFill>
              <a:srgbClr val="000000"/>
            </a:solidFill>
            <a:prstDash val="solid"/>
            <a:round/>
            <a:headEnd len="sm" w="sm" type="none"/>
            <a:tailEnd len="sm" w="sm" type="none"/>
          </a:ln>
        </p:spPr>
      </p:pic>
      <p:sp>
        <p:nvSpPr>
          <p:cNvPr id="126" name="Google Shape;126;p19"/>
          <p:cNvSpPr txBox="1"/>
          <p:nvPr>
            <p:ph type="title"/>
          </p:nvPr>
        </p:nvSpPr>
        <p:spPr>
          <a:xfrm>
            <a:off x="311725" y="500925"/>
            <a:ext cx="3127500" cy="18291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4000">
                <a:solidFill>
                  <a:schemeClr val="accent3"/>
                </a:solidFill>
                <a:latin typeface="Roboto"/>
                <a:ea typeface="Roboto"/>
                <a:cs typeface="Roboto"/>
                <a:sym typeface="Roboto"/>
              </a:rPr>
              <a:t>Outputs</a:t>
            </a:r>
            <a:endParaRPr sz="4000">
              <a:solidFill>
                <a:schemeClr val="accent3"/>
              </a:solidFill>
              <a:latin typeface="Roboto"/>
              <a:ea typeface="Roboto"/>
              <a:cs typeface="Roboto"/>
              <a:sym typeface="Roboto"/>
            </a:endParaRPr>
          </a:p>
        </p:txBody>
      </p:sp>
      <p:sp>
        <p:nvSpPr>
          <p:cNvPr id="127" name="Google Shape;127;p19"/>
          <p:cNvSpPr txBox="1"/>
          <p:nvPr>
            <p:ph idx="1" type="body"/>
          </p:nvPr>
        </p:nvSpPr>
        <p:spPr>
          <a:xfrm>
            <a:off x="311700" y="1550200"/>
            <a:ext cx="3453000" cy="3138300"/>
          </a:xfrm>
          <a:prstGeom prst="rect">
            <a:avLst/>
          </a:prstGeom>
        </p:spPr>
        <p:txBody>
          <a:bodyPr anchorCtr="0" anchor="t" bIns="91425" lIns="91425" spcFirstLastPara="1" rIns="91425" wrap="square" tIns="91425">
            <a:normAutofit/>
          </a:bodyPr>
          <a:lstStyle/>
          <a:p>
            <a:pPr indent="-400050" lvl="0" marL="457200" rtl="0" algn="l">
              <a:spcBef>
                <a:spcPts val="0"/>
              </a:spcBef>
              <a:spcAft>
                <a:spcPts val="0"/>
              </a:spcAft>
              <a:buClr>
                <a:schemeClr val="accent3"/>
              </a:buClr>
              <a:buSzPts val="2700"/>
              <a:buChar char="●"/>
            </a:pPr>
            <a:r>
              <a:rPr lang="en" sz="2700">
                <a:solidFill>
                  <a:schemeClr val="accent3"/>
                </a:solidFill>
              </a:rPr>
              <a:t>Report</a:t>
            </a:r>
            <a:endParaRPr sz="2700">
              <a:solidFill>
                <a:schemeClr val="accent3"/>
              </a:solidFill>
            </a:endParaRPr>
          </a:p>
          <a:p>
            <a:pPr indent="-400050" lvl="0" marL="457200" rtl="0" algn="l">
              <a:spcBef>
                <a:spcPts val="0"/>
              </a:spcBef>
              <a:spcAft>
                <a:spcPts val="0"/>
              </a:spcAft>
              <a:buClr>
                <a:schemeClr val="accent3"/>
              </a:buClr>
              <a:buSzPts val="2700"/>
              <a:buChar char="●"/>
            </a:pPr>
            <a:r>
              <a:rPr lang="en" sz="2700">
                <a:solidFill>
                  <a:schemeClr val="accent3"/>
                </a:solidFill>
              </a:rPr>
              <a:t>User Profiles</a:t>
            </a:r>
            <a:endParaRPr sz="2700">
              <a:solidFill>
                <a:schemeClr val="accent3"/>
              </a:solidFill>
            </a:endParaRPr>
          </a:p>
          <a:p>
            <a:pPr indent="-400050" lvl="0" marL="457200" rtl="0" algn="l">
              <a:spcBef>
                <a:spcPts val="0"/>
              </a:spcBef>
              <a:spcAft>
                <a:spcPts val="0"/>
              </a:spcAft>
              <a:buClr>
                <a:schemeClr val="accent3"/>
              </a:buClr>
              <a:buSzPts val="2700"/>
              <a:buChar char="●"/>
            </a:pPr>
            <a:r>
              <a:rPr lang="en" sz="2700">
                <a:solidFill>
                  <a:schemeClr val="accent3"/>
                </a:solidFill>
              </a:rPr>
              <a:t>Workflows</a:t>
            </a:r>
            <a:endParaRPr sz="2700">
              <a:solidFill>
                <a:schemeClr val="accent3"/>
              </a:solidFill>
            </a:endParaRPr>
          </a:p>
          <a:p>
            <a:pPr indent="-400050" lvl="0" marL="457200" rtl="0" algn="l">
              <a:spcBef>
                <a:spcPts val="0"/>
              </a:spcBef>
              <a:spcAft>
                <a:spcPts val="0"/>
              </a:spcAft>
              <a:buClr>
                <a:schemeClr val="accent3"/>
              </a:buClr>
              <a:buSzPts val="2700"/>
              <a:buChar char="●"/>
            </a:pPr>
            <a:r>
              <a:rPr lang="en" sz="2700">
                <a:solidFill>
                  <a:schemeClr val="accent3"/>
                </a:solidFill>
              </a:rPr>
              <a:t>Data Visualization</a:t>
            </a:r>
            <a:endParaRPr sz="2700">
              <a:solidFill>
                <a:schemeClr val="accent3"/>
              </a:solidFill>
            </a:endParaRPr>
          </a:p>
        </p:txBody>
      </p:sp>
      <p:pic>
        <p:nvPicPr>
          <p:cNvPr id="128" name="Google Shape;128;p19"/>
          <p:cNvPicPr preferRelativeResize="0"/>
          <p:nvPr/>
        </p:nvPicPr>
        <p:blipFill rotWithShape="1">
          <a:blip r:embed="rId4">
            <a:alphaModFix/>
          </a:blip>
          <a:srcRect b="0" l="0" r="0" t="0"/>
          <a:stretch/>
        </p:blipFill>
        <p:spPr>
          <a:xfrm>
            <a:off x="3764750" y="0"/>
            <a:ext cx="4740447" cy="2666500"/>
          </a:xfrm>
          <a:prstGeom prst="rect">
            <a:avLst/>
          </a:prstGeom>
          <a:noFill/>
          <a:ln cap="flat" cmpd="sng" w="19050">
            <a:solidFill>
              <a:srgbClr val="000000"/>
            </a:solidFill>
            <a:prstDash val="solid"/>
            <a:round/>
            <a:headEnd len="sm" w="sm" type="none"/>
            <a:tailEnd len="sm" w="sm" type="none"/>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3"/>
        </a:solidFill>
      </p:bgPr>
    </p:bg>
    <p:spTree>
      <p:nvGrpSpPr>
        <p:cNvPr id="132" name="Shape 132"/>
        <p:cNvGrpSpPr/>
        <p:nvPr/>
      </p:nvGrpSpPr>
      <p:grpSpPr>
        <a:xfrm>
          <a:off x="0" y="0"/>
          <a:ext cx="0" cy="0"/>
          <a:chOff x="0" y="0"/>
          <a:chExt cx="0" cy="0"/>
        </a:xfrm>
      </p:grpSpPr>
      <p:sp>
        <p:nvSpPr>
          <p:cNvPr id="133" name="Google Shape;133;p20"/>
          <p:cNvSpPr txBox="1"/>
          <p:nvPr>
            <p:ph type="title"/>
          </p:nvPr>
        </p:nvSpPr>
        <p:spPr>
          <a:xfrm>
            <a:off x="311300" y="500925"/>
            <a:ext cx="3704400" cy="2049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4000">
                <a:solidFill>
                  <a:schemeClr val="accent3"/>
                </a:solidFill>
                <a:latin typeface="Roboto"/>
                <a:ea typeface="Roboto"/>
                <a:cs typeface="Roboto"/>
                <a:sym typeface="Roboto"/>
              </a:rPr>
              <a:t>User Survey</a:t>
            </a:r>
            <a:endParaRPr sz="4000">
              <a:solidFill>
                <a:schemeClr val="accent3"/>
              </a:solidFill>
              <a:latin typeface="Roboto"/>
              <a:ea typeface="Roboto"/>
              <a:cs typeface="Roboto"/>
              <a:sym typeface="Roboto"/>
            </a:endParaRPr>
          </a:p>
        </p:txBody>
      </p:sp>
      <p:sp>
        <p:nvSpPr>
          <p:cNvPr id="134" name="Google Shape;134;p20"/>
          <p:cNvSpPr txBox="1"/>
          <p:nvPr>
            <p:ph idx="2" type="body"/>
          </p:nvPr>
        </p:nvSpPr>
        <p:spPr>
          <a:xfrm>
            <a:off x="4879025" y="500925"/>
            <a:ext cx="3954000" cy="4111500"/>
          </a:xfrm>
          <a:prstGeom prst="rect">
            <a:avLst/>
          </a:prstGeom>
        </p:spPr>
        <p:txBody>
          <a:bodyPr anchorCtr="0" anchor="t" bIns="91425" lIns="91425" spcFirstLastPara="1" rIns="91425" wrap="square" tIns="91425">
            <a:normAutofit/>
          </a:bodyPr>
          <a:lstStyle/>
          <a:p>
            <a:pPr indent="-400050" lvl="0" marL="457200" rtl="0" algn="l">
              <a:spcBef>
                <a:spcPts val="0"/>
              </a:spcBef>
              <a:spcAft>
                <a:spcPts val="0"/>
              </a:spcAft>
              <a:buClr>
                <a:schemeClr val="accent1"/>
              </a:buClr>
              <a:buSzPts val="2700"/>
              <a:buChar char="●"/>
            </a:pPr>
            <a:r>
              <a:rPr lang="en" sz="2700">
                <a:solidFill>
                  <a:schemeClr val="accent1"/>
                </a:solidFill>
              </a:rPr>
              <a:t>Interface</a:t>
            </a:r>
            <a:endParaRPr sz="2700">
              <a:solidFill>
                <a:schemeClr val="accent1"/>
              </a:solidFill>
            </a:endParaRPr>
          </a:p>
          <a:p>
            <a:pPr indent="-400050" lvl="0" marL="457200" rtl="0" algn="l">
              <a:spcBef>
                <a:spcPts val="0"/>
              </a:spcBef>
              <a:spcAft>
                <a:spcPts val="0"/>
              </a:spcAft>
              <a:buClr>
                <a:schemeClr val="accent1"/>
              </a:buClr>
              <a:buSzPts val="2700"/>
              <a:buChar char="●"/>
            </a:pPr>
            <a:r>
              <a:rPr lang="en" sz="2700">
                <a:solidFill>
                  <a:schemeClr val="accent1"/>
                </a:solidFill>
              </a:rPr>
              <a:t>Training</a:t>
            </a:r>
            <a:endParaRPr sz="2700">
              <a:solidFill>
                <a:schemeClr val="accent1"/>
              </a:solidFill>
            </a:endParaRPr>
          </a:p>
          <a:p>
            <a:pPr indent="-400050" lvl="1" marL="914400" rtl="0" algn="l">
              <a:spcBef>
                <a:spcPts val="0"/>
              </a:spcBef>
              <a:spcAft>
                <a:spcPts val="0"/>
              </a:spcAft>
              <a:buClr>
                <a:schemeClr val="accent1"/>
              </a:buClr>
              <a:buSzPts val="2700"/>
              <a:buChar char="○"/>
            </a:pPr>
            <a:r>
              <a:rPr lang="en" sz="2700">
                <a:solidFill>
                  <a:schemeClr val="accent1"/>
                </a:solidFill>
              </a:rPr>
              <a:t>README template</a:t>
            </a:r>
            <a:endParaRPr sz="2700">
              <a:solidFill>
                <a:schemeClr val="accent1"/>
              </a:solidFill>
            </a:endParaRPr>
          </a:p>
          <a:p>
            <a:pPr indent="-400050" lvl="1" marL="914400" rtl="0" algn="l">
              <a:spcBef>
                <a:spcPts val="0"/>
              </a:spcBef>
              <a:spcAft>
                <a:spcPts val="0"/>
              </a:spcAft>
              <a:buClr>
                <a:schemeClr val="accent1"/>
              </a:buClr>
              <a:buSzPts val="2700"/>
              <a:buChar char="○"/>
            </a:pPr>
            <a:r>
              <a:rPr lang="en" sz="2700">
                <a:solidFill>
                  <a:schemeClr val="accent1"/>
                </a:solidFill>
              </a:rPr>
              <a:t>Videos</a:t>
            </a:r>
            <a:endParaRPr sz="2700">
              <a:solidFill>
                <a:schemeClr val="accent1"/>
              </a:solidFill>
            </a:endParaRPr>
          </a:p>
          <a:p>
            <a:pPr indent="-400050" lvl="0" marL="457200" rtl="0" algn="l">
              <a:spcBef>
                <a:spcPts val="0"/>
              </a:spcBef>
              <a:spcAft>
                <a:spcPts val="0"/>
              </a:spcAft>
              <a:buClr>
                <a:schemeClr val="accent1"/>
              </a:buClr>
              <a:buSzPts val="2700"/>
              <a:buChar char="●"/>
            </a:pPr>
            <a:r>
              <a:rPr lang="en" sz="2700">
                <a:solidFill>
                  <a:schemeClr val="accent1"/>
                </a:solidFill>
              </a:rPr>
              <a:t>File formats</a:t>
            </a:r>
            <a:endParaRPr sz="2700">
              <a:solidFill>
                <a:schemeClr val="accent1"/>
              </a:solidFill>
            </a:endParaRPr>
          </a:p>
        </p:txBody>
      </p:sp>
      <p:sp>
        <p:nvSpPr>
          <p:cNvPr id="135" name="Google Shape;135;p20"/>
          <p:cNvSpPr txBox="1"/>
          <p:nvPr>
            <p:ph idx="1" type="subTitle"/>
          </p:nvPr>
        </p:nvSpPr>
        <p:spPr>
          <a:xfrm>
            <a:off x="304800" y="2626725"/>
            <a:ext cx="3704400" cy="926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3200">
                <a:solidFill>
                  <a:schemeClr val="accent3"/>
                </a:solidFill>
              </a:rPr>
              <a:t>Recommendations</a:t>
            </a:r>
            <a:endParaRPr sz="3200">
              <a:solidFill>
                <a:schemeClr val="accent3"/>
              </a:solidFill>
            </a:endParaRPr>
          </a:p>
        </p:txBody>
      </p:sp>
      <p:pic>
        <p:nvPicPr>
          <p:cNvPr descr="Online Training - Free of Charge Creative Commons Laptop image" id="136" name="Google Shape;136;p20"/>
          <p:cNvPicPr preferRelativeResize="0"/>
          <p:nvPr/>
        </p:nvPicPr>
        <p:blipFill rotWithShape="1">
          <a:blip r:embed="rId3">
            <a:alphaModFix/>
          </a:blip>
          <a:srcRect b="19324" l="0" r="0" t="13412"/>
          <a:stretch/>
        </p:blipFill>
        <p:spPr>
          <a:xfrm>
            <a:off x="4572000" y="3093900"/>
            <a:ext cx="4572001" cy="2049599"/>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CFE2F3"/>
        </a:solidFill>
      </p:bgPr>
    </p:bg>
    <p:spTree>
      <p:nvGrpSpPr>
        <p:cNvPr id="140" name="Shape 140"/>
        <p:cNvGrpSpPr/>
        <p:nvPr/>
      </p:nvGrpSpPr>
      <p:grpSpPr>
        <a:xfrm>
          <a:off x="0" y="0"/>
          <a:ext cx="0" cy="0"/>
          <a:chOff x="0" y="0"/>
          <a:chExt cx="0" cy="0"/>
        </a:xfrm>
      </p:grpSpPr>
      <p:sp>
        <p:nvSpPr>
          <p:cNvPr id="141" name="Google Shape;141;p21"/>
          <p:cNvSpPr txBox="1"/>
          <p:nvPr>
            <p:ph type="title"/>
          </p:nvPr>
        </p:nvSpPr>
        <p:spPr>
          <a:xfrm>
            <a:off x="311725" y="272325"/>
            <a:ext cx="3706500" cy="25089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4100">
                <a:solidFill>
                  <a:srgbClr val="CFE2F3"/>
                </a:solidFill>
                <a:latin typeface="Roboto"/>
                <a:ea typeface="Roboto"/>
                <a:cs typeface="Roboto"/>
                <a:sym typeface="Roboto"/>
              </a:rPr>
              <a:t>Data Retention</a:t>
            </a:r>
            <a:endParaRPr sz="4100">
              <a:solidFill>
                <a:srgbClr val="CFE2F3"/>
              </a:solidFill>
              <a:latin typeface="Roboto"/>
              <a:ea typeface="Roboto"/>
              <a:cs typeface="Roboto"/>
              <a:sym typeface="Roboto"/>
            </a:endParaRPr>
          </a:p>
        </p:txBody>
      </p:sp>
      <p:sp>
        <p:nvSpPr>
          <p:cNvPr id="142" name="Google Shape;142;p21"/>
          <p:cNvSpPr txBox="1"/>
          <p:nvPr>
            <p:ph idx="1" type="body"/>
          </p:nvPr>
        </p:nvSpPr>
        <p:spPr>
          <a:xfrm>
            <a:off x="4644675" y="653325"/>
            <a:ext cx="4166400" cy="40986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grpSp>
        <p:nvGrpSpPr>
          <p:cNvPr id="143" name="Google Shape;143;p21"/>
          <p:cNvGrpSpPr/>
          <p:nvPr/>
        </p:nvGrpSpPr>
        <p:grpSpPr>
          <a:xfrm>
            <a:off x="6686189" y="272348"/>
            <a:ext cx="2209058" cy="2318013"/>
            <a:chOff x="3216519" y="963694"/>
            <a:chExt cx="1944764" cy="1608056"/>
          </a:xfrm>
        </p:grpSpPr>
        <p:sp>
          <p:nvSpPr>
            <p:cNvPr id="144" name="Google Shape;144;p21"/>
            <p:cNvSpPr/>
            <p:nvPr/>
          </p:nvSpPr>
          <p:spPr>
            <a:xfrm flipH="1">
              <a:off x="3216519" y="1002150"/>
              <a:ext cx="1944600" cy="1569600"/>
            </a:xfrm>
            <a:prstGeom prst="round2DiagRect">
              <a:avLst>
                <a:gd fmla="val 0" name="adj1"/>
                <a:gd fmla="val 17764" name="adj2"/>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5" name="Google Shape;145;p21"/>
            <p:cNvSpPr txBox="1"/>
            <p:nvPr/>
          </p:nvSpPr>
          <p:spPr>
            <a:xfrm>
              <a:off x="3461158" y="963694"/>
              <a:ext cx="1626000" cy="4599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b="1" lang="en" sz="2400">
                  <a:solidFill>
                    <a:schemeClr val="accent1"/>
                  </a:solidFill>
                  <a:latin typeface="Roboto"/>
                  <a:ea typeface="Roboto"/>
                  <a:cs typeface="Roboto"/>
                  <a:sym typeface="Roboto"/>
                </a:rPr>
                <a:t>Phase 2</a:t>
              </a:r>
              <a:endParaRPr sz="2400">
                <a:solidFill>
                  <a:schemeClr val="accent1"/>
                </a:solidFill>
                <a:latin typeface="Roboto"/>
                <a:ea typeface="Roboto"/>
                <a:cs typeface="Roboto"/>
                <a:sym typeface="Roboto"/>
              </a:endParaRPr>
            </a:p>
          </p:txBody>
        </p:sp>
        <p:sp>
          <p:nvSpPr>
            <p:cNvPr id="146" name="Google Shape;146;p21"/>
            <p:cNvSpPr txBox="1"/>
            <p:nvPr/>
          </p:nvSpPr>
          <p:spPr>
            <a:xfrm>
              <a:off x="3216684" y="1295120"/>
              <a:ext cx="1944600" cy="1234500"/>
            </a:xfrm>
            <a:prstGeom prst="rect">
              <a:avLst/>
            </a:prstGeom>
            <a:noFill/>
            <a:ln>
              <a:noFill/>
            </a:ln>
          </p:spPr>
          <p:txBody>
            <a:bodyPr anchorCtr="0" anchor="t" bIns="91425" lIns="91425" spcFirstLastPara="1" rIns="91425" wrap="square" tIns="91425">
              <a:noAutofit/>
            </a:bodyPr>
            <a:lstStyle/>
            <a:p>
              <a:pPr indent="0" lvl="0" marL="0" rtl="0" algn="r">
                <a:lnSpc>
                  <a:spcPct val="115000"/>
                </a:lnSpc>
                <a:spcBef>
                  <a:spcPts val="0"/>
                </a:spcBef>
                <a:spcAft>
                  <a:spcPts val="0"/>
                </a:spcAft>
                <a:buNone/>
              </a:pPr>
              <a:r>
                <a:rPr lang="en" sz="1500">
                  <a:solidFill>
                    <a:schemeClr val="accent1"/>
                  </a:solidFill>
                  <a:latin typeface="Roboto"/>
                  <a:ea typeface="Roboto"/>
                  <a:cs typeface="Roboto"/>
                  <a:sym typeface="Roboto"/>
                </a:rPr>
                <a:t>Dataverse Functionality</a:t>
              </a:r>
              <a:endParaRPr sz="1500">
                <a:solidFill>
                  <a:schemeClr val="accent1"/>
                </a:solidFill>
                <a:latin typeface="Roboto"/>
                <a:ea typeface="Roboto"/>
                <a:cs typeface="Roboto"/>
                <a:sym typeface="Roboto"/>
              </a:endParaRPr>
            </a:p>
            <a:p>
              <a:pPr indent="0" lvl="0" marL="0" rtl="0" algn="r">
                <a:lnSpc>
                  <a:spcPct val="115000"/>
                </a:lnSpc>
                <a:spcBef>
                  <a:spcPts val="1600"/>
                </a:spcBef>
                <a:spcAft>
                  <a:spcPts val="1600"/>
                </a:spcAft>
                <a:buNone/>
              </a:pPr>
              <a:r>
                <a:rPr lang="en" sz="1500">
                  <a:solidFill>
                    <a:schemeClr val="accent1"/>
                  </a:solidFill>
                  <a:latin typeface="Roboto"/>
                  <a:ea typeface="Roboto"/>
                  <a:cs typeface="Roboto"/>
                  <a:sym typeface="Roboto"/>
                </a:rPr>
                <a:t>Digital Preservation Policy and Workflows</a:t>
              </a:r>
              <a:endParaRPr sz="1500">
                <a:solidFill>
                  <a:schemeClr val="accent1"/>
                </a:solidFill>
                <a:latin typeface="Roboto"/>
                <a:ea typeface="Roboto"/>
                <a:cs typeface="Roboto"/>
                <a:sym typeface="Roboto"/>
              </a:endParaRPr>
            </a:p>
          </p:txBody>
        </p:sp>
      </p:grpSp>
      <p:grpSp>
        <p:nvGrpSpPr>
          <p:cNvPr id="147" name="Google Shape;147;p21"/>
          <p:cNvGrpSpPr/>
          <p:nvPr/>
        </p:nvGrpSpPr>
        <p:grpSpPr>
          <a:xfrm>
            <a:off x="4482724" y="272348"/>
            <a:ext cx="2208880" cy="2318013"/>
            <a:chOff x="1271917" y="963694"/>
            <a:chExt cx="1944608" cy="1608056"/>
          </a:xfrm>
        </p:grpSpPr>
        <p:sp>
          <p:nvSpPr>
            <p:cNvPr id="148" name="Google Shape;148;p21"/>
            <p:cNvSpPr/>
            <p:nvPr/>
          </p:nvSpPr>
          <p:spPr>
            <a:xfrm rot="10800000">
              <a:off x="1271925" y="1002150"/>
              <a:ext cx="1944600" cy="1569600"/>
            </a:xfrm>
            <a:prstGeom prst="round2DiagRect">
              <a:avLst>
                <a:gd fmla="val 0" name="adj1"/>
                <a:gd fmla="val 17764" name="adj2"/>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9" name="Google Shape;149;p21"/>
            <p:cNvSpPr txBox="1"/>
            <p:nvPr/>
          </p:nvSpPr>
          <p:spPr>
            <a:xfrm>
              <a:off x="1271917" y="963694"/>
              <a:ext cx="1676400" cy="459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400">
                  <a:solidFill>
                    <a:srgbClr val="CFE2F3"/>
                  </a:solidFill>
                  <a:latin typeface="Roboto"/>
                  <a:ea typeface="Roboto"/>
                  <a:cs typeface="Roboto"/>
                  <a:sym typeface="Roboto"/>
                </a:rPr>
                <a:t>Phase 1</a:t>
              </a:r>
              <a:endParaRPr sz="2400">
                <a:solidFill>
                  <a:srgbClr val="CFE2F3"/>
                </a:solidFill>
                <a:latin typeface="Roboto"/>
                <a:ea typeface="Roboto"/>
                <a:cs typeface="Roboto"/>
                <a:sym typeface="Roboto"/>
              </a:endParaRPr>
            </a:p>
          </p:txBody>
        </p:sp>
        <p:sp>
          <p:nvSpPr>
            <p:cNvPr id="150" name="Google Shape;150;p21"/>
            <p:cNvSpPr txBox="1"/>
            <p:nvPr/>
          </p:nvSpPr>
          <p:spPr>
            <a:xfrm>
              <a:off x="1271918" y="1305441"/>
              <a:ext cx="1944600" cy="1224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600"/>
                </a:spcAft>
                <a:buNone/>
              </a:pPr>
              <a:r>
                <a:rPr lang="en" sz="1500">
                  <a:solidFill>
                    <a:srgbClr val="CFE2F3"/>
                  </a:solidFill>
                  <a:latin typeface="Roboto"/>
                  <a:ea typeface="Roboto"/>
                  <a:cs typeface="Roboto"/>
                  <a:sym typeface="Roboto"/>
                </a:rPr>
                <a:t>Environmental</a:t>
              </a:r>
              <a:r>
                <a:rPr lang="en" sz="1500">
                  <a:solidFill>
                    <a:srgbClr val="CFE2F3"/>
                  </a:solidFill>
                  <a:latin typeface="Roboto"/>
                  <a:ea typeface="Roboto"/>
                  <a:cs typeface="Roboto"/>
                  <a:sym typeface="Roboto"/>
                </a:rPr>
                <a:t> Scan</a:t>
              </a:r>
              <a:endParaRPr sz="1500">
                <a:solidFill>
                  <a:srgbClr val="CFE2F3"/>
                </a:solidFill>
                <a:latin typeface="Roboto"/>
                <a:ea typeface="Roboto"/>
                <a:cs typeface="Roboto"/>
                <a:sym typeface="Roboto"/>
              </a:endParaRPr>
            </a:p>
          </p:txBody>
        </p:sp>
      </p:grpSp>
      <p:grpSp>
        <p:nvGrpSpPr>
          <p:cNvPr id="151" name="Google Shape;151;p21"/>
          <p:cNvGrpSpPr/>
          <p:nvPr/>
        </p:nvGrpSpPr>
        <p:grpSpPr>
          <a:xfrm>
            <a:off x="4482725" y="2544861"/>
            <a:ext cx="2208871" cy="2318023"/>
            <a:chOff x="1271925" y="2533287"/>
            <a:chExt cx="1944600" cy="1608063"/>
          </a:xfrm>
        </p:grpSpPr>
        <p:sp>
          <p:nvSpPr>
            <p:cNvPr id="152" name="Google Shape;152;p21"/>
            <p:cNvSpPr/>
            <p:nvPr/>
          </p:nvSpPr>
          <p:spPr>
            <a:xfrm flipH="1">
              <a:off x="1271925" y="2571750"/>
              <a:ext cx="1944600" cy="1569600"/>
            </a:xfrm>
            <a:prstGeom prst="round2DiagRect">
              <a:avLst>
                <a:gd fmla="val 0" name="adj1"/>
                <a:gd fmla="val 17764" name="adj2"/>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3" name="Google Shape;153;p21"/>
            <p:cNvSpPr txBox="1"/>
            <p:nvPr/>
          </p:nvSpPr>
          <p:spPr>
            <a:xfrm>
              <a:off x="1496688" y="2533287"/>
              <a:ext cx="1451700" cy="459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400">
                  <a:solidFill>
                    <a:schemeClr val="accent1"/>
                  </a:solidFill>
                  <a:latin typeface="Roboto"/>
                  <a:ea typeface="Roboto"/>
                  <a:cs typeface="Roboto"/>
                  <a:sym typeface="Roboto"/>
                </a:rPr>
                <a:t>Phase 3</a:t>
              </a:r>
              <a:endParaRPr sz="2400">
                <a:solidFill>
                  <a:schemeClr val="accent1"/>
                </a:solidFill>
                <a:latin typeface="Roboto"/>
                <a:ea typeface="Roboto"/>
                <a:cs typeface="Roboto"/>
                <a:sym typeface="Roboto"/>
              </a:endParaRPr>
            </a:p>
          </p:txBody>
        </p:sp>
        <p:sp>
          <p:nvSpPr>
            <p:cNvPr id="154" name="Google Shape;154;p21"/>
            <p:cNvSpPr txBox="1"/>
            <p:nvPr/>
          </p:nvSpPr>
          <p:spPr>
            <a:xfrm>
              <a:off x="1350519" y="2878197"/>
              <a:ext cx="1861200" cy="1186200"/>
            </a:xfrm>
            <a:prstGeom prst="rect">
              <a:avLst/>
            </a:prstGeom>
            <a:solidFill>
              <a:schemeClr val="lt1"/>
            </a:solid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500">
                  <a:solidFill>
                    <a:schemeClr val="accent1"/>
                  </a:solidFill>
                  <a:latin typeface="Roboto"/>
                  <a:ea typeface="Roboto"/>
                  <a:cs typeface="Roboto"/>
                  <a:sym typeface="Roboto"/>
                </a:rPr>
                <a:t>Criteria</a:t>
              </a:r>
              <a:endParaRPr sz="1500">
                <a:solidFill>
                  <a:schemeClr val="accent1"/>
                </a:solidFill>
                <a:latin typeface="Roboto"/>
                <a:ea typeface="Roboto"/>
                <a:cs typeface="Roboto"/>
                <a:sym typeface="Roboto"/>
              </a:endParaRPr>
            </a:p>
            <a:p>
              <a:pPr indent="0" lvl="0" marL="0" rtl="0" algn="l">
                <a:lnSpc>
                  <a:spcPct val="115000"/>
                </a:lnSpc>
                <a:spcBef>
                  <a:spcPts val="1600"/>
                </a:spcBef>
                <a:spcAft>
                  <a:spcPts val="1600"/>
                </a:spcAft>
                <a:buNone/>
              </a:pPr>
              <a:r>
                <a:rPr lang="en" sz="1500">
                  <a:solidFill>
                    <a:schemeClr val="accent1"/>
                  </a:solidFill>
                  <a:latin typeface="Roboto"/>
                  <a:ea typeface="Roboto"/>
                  <a:cs typeface="Roboto"/>
                  <a:sym typeface="Roboto"/>
                </a:rPr>
                <a:t>Tools for implementation</a:t>
              </a:r>
              <a:endParaRPr sz="1500">
                <a:solidFill>
                  <a:schemeClr val="accent1"/>
                </a:solidFill>
                <a:latin typeface="Roboto"/>
                <a:ea typeface="Roboto"/>
                <a:cs typeface="Roboto"/>
                <a:sym typeface="Roboto"/>
              </a:endParaRPr>
            </a:p>
          </p:txBody>
        </p:sp>
      </p:grpSp>
      <p:grpSp>
        <p:nvGrpSpPr>
          <p:cNvPr id="155" name="Google Shape;155;p21"/>
          <p:cNvGrpSpPr/>
          <p:nvPr/>
        </p:nvGrpSpPr>
        <p:grpSpPr>
          <a:xfrm>
            <a:off x="6686181" y="2544861"/>
            <a:ext cx="2208871" cy="2318023"/>
            <a:chOff x="3216519" y="2533287"/>
            <a:chExt cx="1944600" cy="1608063"/>
          </a:xfrm>
        </p:grpSpPr>
        <p:sp>
          <p:nvSpPr>
            <p:cNvPr id="156" name="Google Shape;156;p21"/>
            <p:cNvSpPr/>
            <p:nvPr/>
          </p:nvSpPr>
          <p:spPr>
            <a:xfrm rot="10800000">
              <a:off x="3216519" y="2571750"/>
              <a:ext cx="1944600" cy="1569600"/>
            </a:xfrm>
            <a:prstGeom prst="round2DiagRect">
              <a:avLst>
                <a:gd fmla="val 0" name="adj1"/>
                <a:gd fmla="val 17764" name="adj2"/>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7" name="Google Shape;157;p21"/>
            <p:cNvSpPr txBox="1"/>
            <p:nvPr/>
          </p:nvSpPr>
          <p:spPr>
            <a:xfrm>
              <a:off x="3461163" y="2533287"/>
              <a:ext cx="1451700" cy="459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400">
                  <a:solidFill>
                    <a:srgbClr val="CFE2F3"/>
                  </a:solidFill>
                  <a:latin typeface="Roboto"/>
                  <a:ea typeface="Roboto"/>
                  <a:cs typeface="Roboto"/>
                  <a:sym typeface="Roboto"/>
                </a:rPr>
                <a:t>Phase 4</a:t>
              </a:r>
              <a:endParaRPr sz="2400">
                <a:solidFill>
                  <a:srgbClr val="CFE2F3"/>
                </a:solidFill>
                <a:latin typeface="Roboto"/>
                <a:ea typeface="Roboto"/>
                <a:cs typeface="Roboto"/>
                <a:sym typeface="Roboto"/>
              </a:endParaRPr>
            </a:p>
          </p:txBody>
        </p:sp>
        <p:sp>
          <p:nvSpPr>
            <p:cNvPr id="158" name="Google Shape;158;p21"/>
            <p:cNvSpPr txBox="1"/>
            <p:nvPr/>
          </p:nvSpPr>
          <p:spPr>
            <a:xfrm>
              <a:off x="3221290" y="2888516"/>
              <a:ext cx="1866000" cy="1176000"/>
            </a:xfrm>
            <a:prstGeom prst="rect">
              <a:avLst/>
            </a:prstGeom>
            <a:solidFill>
              <a:schemeClr val="dk1"/>
            </a:solidFill>
            <a:ln>
              <a:noFill/>
            </a:ln>
          </p:spPr>
          <p:txBody>
            <a:bodyPr anchorCtr="0" anchor="t" bIns="91425" lIns="91425" spcFirstLastPara="1" rIns="91425" wrap="square" tIns="91425">
              <a:noAutofit/>
            </a:bodyPr>
            <a:lstStyle/>
            <a:p>
              <a:pPr indent="0" lvl="0" marL="0" rtl="0" algn="r">
                <a:lnSpc>
                  <a:spcPct val="115000"/>
                </a:lnSpc>
                <a:spcBef>
                  <a:spcPts val="0"/>
                </a:spcBef>
                <a:spcAft>
                  <a:spcPts val="0"/>
                </a:spcAft>
                <a:buNone/>
              </a:pPr>
              <a:r>
                <a:rPr lang="en" sz="1500">
                  <a:solidFill>
                    <a:srgbClr val="FFFFFF"/>
                  </a:solidFill>
                  <a:latin typeface="Roboto"/>
                  <a:ea typeface="Roboto"/>
                  <a:cs typeface="Roboto"/>
                  <a:sym typeface="Roboto"/>
                </a:rPr>
                <a:t>Policy and workflow</a:t>
              </a:r>
              <a:endParaRPr sz="1500">
                <a:solidFill>
                  <a:srgbClr val="FFFFFF"/>
                </a:solidFill>
                <a:latin typeface="Roboto"/>
                <a:ea typeface="Roboto"/>
                <a:cs typeface="Roboto"/>
                <a:sym typeface="Roboto"/>
              </a:endParaRPr>
            </a:p>
            <a:p>
              <a:pPr indent="0" lvl="0" marL="0" rtl="0" algn="r">
                <a:lnSpc>
                  <a:spcPct val="115000"/>
                </a:lnSpc>
                <a:spcBef>
                  <a:spcPts val="1600"/>
                </a:spcBef>
                <a:spcAft>
                  <a:spcPts val="0"/>
                </a:spcAft>
                <a:buNone/>
              </a:pPr>
              <a:r>
                <a:rPr lang="en" sz="1500">
                  <a:solidFill>
                    <a:srgbClr val="FFFFFF"/>
                  </a:solidFill>
                  <a:latin typeface="Roboto"/>
                  <a:ea typeface="Roboto"/>
                  <a:cs typeface="Roboto"/>
                  <a:sym typeface="Roboto"/>
                </a:rPr>
                <a:t>Recommendations to TDR SC and </a:t>
              </a:r>
              <a:br>
                <a:rPr lang="en" sz="1500">
                  <a:solidFill>
                    <a:srgbClr val="FFFFFF"/>
                  </a:solidFill>
                  <a:latin typeface="Roboto"/>
                  <a:ea typeface="Roboto"/>
                  <a:cs typeface="Roboto"/>
                  <a:sym typeface="Roboto"/>
                </a:rPr>
              </a:br>
              <a:r>
                <a:rPr lang="en" sz="1500">
                  <a:solidFill>
                    <a:srgbClr val="FFFFFF"/>
                  </a:solidFill>
                  <a:latin typeface="Roboto"/>
                  <a:ea typeface="Roboto"/>
                  <a:cs typeface="Roboto"/>
                  <a:sym typeface="Roboto"/>
                </a:rPr>
                <a:t>Harvard Dataverse</a:t>
              </a:r>
              <a:endParaRPr sz="1500">
                <a:solidFill>
                  <a:srgbClr val="FFFFFF"/>
                </a:solidFill>
                <a:latin typeface="Roboto"/>
                <a:ea typeface="Roboto"/>
                <a:cs typeface="Roboto"/>
                <a:sym typeface="Roboto"/>
              </a:endParaRPr>
            </a:p>
            <a:p>
              <a:pPr indent="0" lvl="0" marL="0" rtl="0" algn="r">
                <a:lnSpc>
                  <a:spcPct val="115000"/>
                </a:lnSpc>
                <a:spcBef>
                  <a:spcPts val="1600"/>
                </a:spcBef>
                <a:spcAft>
                  <a:spcPts val="0"/>
                </a:spcAft>
                <a:buNone/>
              </a:pPr>
              <a:r>
                <a:t/>
              </a:r>
              <a:endParaRPr sz="1500">
                <a:solidFill>
                  <a:srgbClr val="FFFFFF"/>
                </a:solidFill>
                <a:latin typeface="Roboto"/>
                <a:ea typeface="Roboto"/>
                <a:cs typeface="Roboto"/>
                <a:sym typeface="Roboto"/>
              </a:endParaRPr>
            </a:p>
            <a:p>
              <a:pPr indent="0" lvl="0" marL="0" rtl="0" algn="r">
                <a:lnSpc>
                  <a:spcPct val="115000"/>
                </a:lnSpc>
                <a:spcBef>
                  <a:spcPts val="1600"/>
                </a:spcBef>
                <a:spcAft>
                  <a:spcPts val="1600"/>
                </a:spcAft>
                <a:buNone/>
              </a:pPr>
              <a:r>
                <a:t/>
              </a:r>
              <a:endParaRPr sz="1500">
                <a:solidFill>
                  <a:srgbClr val="FFFFFF"/>
                </a:solidFill>
                <a:latin typeface="Roboto"/>
                <a:ea typeface="Roboto"/>
                <a:cs typeface="Roboto"/>
                <a:sym typeface="Roboto"/>
              </a:endParaRPr>
            </a:p>
          </p:txBody>
        </p:sp>
      </p:gr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Paradigm">
  <a:themeElements>
    <a:clrScheme name="Paradigm">
      <a:dk1>
        <a:srgbClr val="31394D"/>
      </a:dk1>
      <a:lt1>
        <a:srgbClr val="FFFFFF"/>
      </a:lt1>
      <a:dk2>
        <a:srgbClr val="666666"/>
      </a:dk2>
      <a:lt2>
        <a:srgbClr val="626B73"/>
      </a:lt2>
      <a:accent1>
        <a:srgbClr val="002F4A"/>
      </a:accent1>
      <a:accent2>
        <a:srgbClr val="D9C4B1"/>
      </a:accent2>
      <a:accent3>
        <a:srgbClr val="EDE3DA"/>
      </a:accent3>
      <a:accent4>
        <a:srgbClr val="B85741"/>
      </a:accent4>
      <a:accent5>
        <a:srgbClr val="009384"/>
      </a:accent5>
      <a:accent6>
        <a:srgbClr val="D0F6FF"/>
      </a:accent6>
      <a:hlink>
        <a:srgbClr val="009384"/>
      </a:hlink>
      <a:folHlink>
        <a:srgbClr val="00938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